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62" y="-5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349-208F-4EC0-8513-88CCD5B2CB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F0B2-72BD-4C46-807A-3A37CB241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749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349-208F-4EC0-8513-88CCD5B2CB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F0B2-72BD-4C46-807A-3A37CB241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345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349-208F-4EC0-8513-88CCD5B2CB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F0B2-72BD-4C46-807A-3A37CB241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011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349-208F-4EC0-8513-88CCD5B2CB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F0B2-72BD-4C46-807A-3A37CB241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3190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349-208F-4EC0-8513-88CCD5B2CB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F0B2-72BD-4C46-807A-3A37CB241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0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349-208F-4EC0-8513-88CCD5B2CB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F0B2-72BD-4C46-807A-3A37CB241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24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349-208F-4EC0-8513-88CCD5B2CB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F0B2-72BD-4C46-807A-3A37CB241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67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349-208F-4EC0-8513-88CCD5B2CB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F0B2-72BD-4C46-807A-3A37CB241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748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349-208F-4EC0-8513-88CCD5B2CB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F0B2-72BD-4C46-807A-3A37CB241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293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349-208F-4EC0-8513-88CCD5B2CB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F0B2-72BD-4C46-807A-3A37CB241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976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94349-208F-4EC0-8513-88CCD5B2CB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C4F0B2-72BD-4C46-807A-3A37CB241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750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94349-208F-4EC0-8513-88CCD5B2CB45}" type="datetimeFigureOut">
              <a:rPr lang="en-US" smtClean="0"/>
              <a:t>10/4/2017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C4F0B2-72BD-4C46-807A-3A37CB241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898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pinterest.com/pin/466052261412764052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ptbackgroundstemplates.com/abstract-and-textures/512-light-blue-background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messianic-torah-truth-seeker.org/Torah/Pesach/Pesach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ptbackgroundstemplates.com/abstract-and-textures/512-light-blue-backgrounds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messianic-torah-truth-seeker.org/Torah/Pesach/Pesach.html" TargetMode="Externa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ptbackgroundstemplates.com/abstract-and-textures/512-light-blue-backgrounds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ptbackgroundstemplates.com/abstract-and-textures/512-light-blue-background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messianic-torah-truth-seeker.org/Torah/Pesach/Pesach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ptbackgroundstemplates.com/abstract-and-textures/512-light-blue-background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messianic-torah-truth-seeker.org/Torah/Pesach/Pesach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ptbackgroundstemplates.com/abstract-and-textures/512-light-blue-background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messianic-torah-truth-seeker.org/Torah/Pesach/Pesach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ptbackgroundstemplates.com/abstract-and-textures/512-light-blue-background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messianic-torah-truth-seeker.org/Torah/Pesach/Pesach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ptbackgroundstemplates.com/abstract-and-textures/512-light-blue-background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messianic-torah-truth-seeker.org/Torah/Pesach/Pesach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ptbackgroundstemplates.com/abstract-and-textures/512-light-blue-backgrounds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hyperlink" Target="http://www.messianic-torah-truth-seeker.org/Torah/Pesach/Pesach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pptbackgroundstemplates.com/abstract-and-textures/512-light-blue-backgrounds.html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hyperlink" Target="http://www.messianic-torah-truth-seeker.org/Torah/Pesach/Pesach.html" TargetMode="Externa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Image result for free powerpoint background agape love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7848600" cy="5943600"/>
          </a:xfrm>
        </p:spPr>
        <p:txBody>
          <a:bodyPr/>
          <a:lstStyle/>
          <a:p>
            <a:endParaRPr lang="en-US" dirty="0" smtClean="0"/>
          </a:p>
          <a:p>
            <a:endParaRPr lang="en-US" altLang="zh-TW" sz="5400" b="1" dirty="0" smtClean="0">
              <a:solidFill>
                <a:schemeClr val="tx1"/>
              </a:solidFill>
              <a:latin typeface="STXingkai" panose="02010800040101010101" pitchFamily="2" charset="-122"/>
              <a:ea typeface="STXingkai" panose="02010800040101010101" pitchFamily="2" charset="-122"/>
            </a:endParaRPr>
          </a:p>
          <a:p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STXingkai" panose="02010800040101010101" pitchFamily="2" charset="-122"/>
                <a:ea typeface="STXingkai" panose="02010800040101010101" pitchFamily="2" charset="-122"/>
              </a:rPr>
              <a:t>同</a:t>
            </a:r>
            <a:r>
              <a:rPr lang="zh-TW" altLang="en-US" sz="5400" b="1" dirty="0">
                <a:solidFill>
                  <a:schemeClr val="tx2">
                    <a:lumMod val="75000"/>
                  </a:schemeClr>
                </a:solidFill>
                <a:latin typeface="STXingkai" panose="02010800040101010101" pitchFamily="2" charset="-122"/>
                <a:ea typeface="STXingkai" panose="02010800040101010101" pitchFamily="2" charset="-122"/>
              </a:rPr>
              <a:t>工心</a:t>
            </a: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STXingkai" panose="02010800040101010101" pitchFamily="2" charset="-122"/>
                <a:ea typeface="STXingkai" panose="02010800040101010101" pitchFamily="2" charset="-122"/>
              </a:rPr>
              <a:t>  </a:t>
            </a:r>
            <a:r>
              <a:rPr lang="zh-TW" altLang="en-US" sz="5400" b="1" dirty="0">
                <a:solidFill>
                  <a:schemeClr val="tx2">
                    <a:lumMod val="75000"/>
                  </a:schemeClr>
                </a:solidFill>
                <a:latin typeface="STXingkai" panose="02010800040101010101" pitchFamily="2" charset="-122"/>
                <a:ea typeface="STXingkai" panose="02010800040101010101" pitchFamily="2" charset="-122"/>
              </a:rPr>
              <a:t>同工</a:t>
            </a:r>
            <a:r>
              <a:rPr lang="zh-TW" altLang="en-US" sz="5400" b="1" dirty="0" smtClean="0">
                <a:solidFill>
                  <a:schemeClr val="tx2">
                    <a:lumMod val="75000"/>
                  </a:schemeClr>
                </a:solidFill>
                <a:latin typeface="STXingkai" panose="02010800040101010101" pitchFamily="2" charset="-122"/>
                <a:ea typeface="STXingkai" panose="02010800040101010101" pitchFamily="2" charset="-122"/>
              </a:rPr>
              <a:t>情</a:t>
            </a:r>
            <a:endParaRPr lang="en-US" altLang="zh-TW" sz="5400" b="1" dirty="0" smtClean="0">
              <a:solidFill>
                <a:schemeClr val="tx2">
                  <a:lumMod val="75000"/>
                </a:schemeClr>
              </a:solidFill>
              <a:latin typeface="STXingkai" panose="02010800040101010101" pitchFamily="2" charset="-122"/>
              <a:ea typeface="STXingkai" panose="02010800040101010101" pitchFamily="2" charset="-122"/>
            </a:endParaRPr>
          </a:p>
          <a:p>
            <a:endParaRPr lang="en-US" altLang="zh-TW" sz="4400" b="1" dirty="0" smtClean="0">
              <a:solidFill>
                <a:schemeClr val="tx1"/>
              </a:solidFill>
              <a:latin typeface="STXingkai" panose="02010800040101010101" pitchFamily="2" charset="-122"/>
              <a:ea typeface="STXingkai" panose="02010800040101010101" pitchFamily="2" charset="-122"/>
            </a:endParaRPr>
          </a:p>
          <a:p>
            <a:endParaRPr lang="en-US" altLang="zh-TW" sz="4400" b="1" dirty="0" smtClean="0">
              <a:solidFill>
                <a:schemeClr val="tx1"/>
              </a:solidFill>
              <a:latin typeface="STXingkai" panose="02010800040101010101" pitchFamily="2" charset="-122"/>
              <a:ea typeface="STXingkai" panose="02010800040101010101" pitchFamily="2" charset="-122"/>
            </a:endParaRPr>
          </a:p>
          <a:p>
            <a:r>
              <a:rPr lang="zh-TW" altLang="en-US" sz="4400" b="1" dirty="0" smtClean="0">
                <a:solidFill>
                  <a:schemeClr val="tx2">
                    <a:lumMod val="75000"/>
                  </a:schemeClr>
                </a:solidFill>
                <a:latin typeface="Modern No. 20" panose="02070704070505020303" pitchFamily="18" charset="0"/>
                <a:ea typeface="STXingkai" panose="02010800040101010101" pitchFamily="2" charset="-122"/>
              </a:rPr>
              <a:t>林  恂  </a:t>
            </a:r>
            <a:r>
              <a:rPr lang="zh-TW" altLang="en-US" sz="4000" b="1" dirty="0" smtClean="0">
                <a:solidFill>
                  <a:schemeClr val="tx2">
                    <a:lumMod val="75000"/>
                  </a:schemeClr>
                </a:solidFill>
                <a:latin typeface="Modern No. 20" panose="02070704070505020303" pitchFamily="18" charset="0"/>
                <a:ea typeface="STXingkai" panose="02010800040101010101" pitchFamily="2" charset="-122"/>
              </a:rPr>
              <a:t>牧师</a:t>
            </a:r>
            <a:r>
              <a:rPr lang="en-US" altLang="zh-TW" sz="4000" b="1" dirty="0" smtClean="0">
                <a:solidFill>
                  <a:schemeClr val="tx2">
                    <a:lumMod val="75000"/>
                  </a:schemeClr>
                </a:solidFill>
                <a:latin typeface="Brush Script MT" panose="03060802040406070304" pitchFamily="66" charset="0"/>
                <a:ea typeface="STXingkai" panose="02010800040101010101" pitchFamily="2" charset="-122"/>
              </a:rPr>
              <a:t>Serena Lin, D. D.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Brush Script MT" panose="03060802040406070304" pitchFamily="66" charset="0"/>
              <a:ea typeface="STXingkai" panose="02010800040101010101" pitchFamily="2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1307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DPjJQDHEB_-Pj8xMnHHwA-FDF7qQ1XQhdttbkLw6ILKY87p_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685800"/>
            <a:ext cx="7848600" cy="5943600"/>
          </a:xfrm>
        </p:spPr>
        <p:txBody>
          <a:bodyPr/>
          <a:lstStyle/>
          <a:p>
            <a:pPr algn="l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因为「</a:t>
            </a:r>
            <a:r>
              <a:rPr lang="en-US" b="1" baseline="30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因他为做基督的工夫，几乎至死，不顾性命，要补足你们供给我的不及之处。」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腓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2:30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algn="l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换言之，您们不能到我这里来，与我一同配搭同工；但以巴弗提却冒着生命的危险，到我这里来，而且他满足了我一切的需要！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Picture 4" descr="http://www.messianic-torah-truth-seeker.org/Torah/Pesach/Wash-raglei-ha-Talmidim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605867"/>
            <a:ext cx="16764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5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DPjJQDHEB_-Pj8xMnHHwA-FDF7qQ1XQhdttbkLw6ILKY87p_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>
            <a:normAutofit/>
          </a:bodyPr>
          <a:lstStyle/>
          <a:p>
            <a:r>
              <a:rPr lang="zh-TW" altLang="en-US" sz="4800" b="1" dirty="0" smtClean="0">
                <a:solidFill>
                  <a:schemeClr val="accent4">
                    <a:lumMod val="50000"/>
                  </a:schemeClr>
                </a:solidFill>
                <a:latin typeface="STXingkai" panose="02010800040101010101" pitchFamily="2" charset="-122"/>
                <a:ea typeface="STXingkai" panose="02010800040101010101" pitchFamily="2" charset="-122"/>
              </a:rPr>
              <a:t>结    论</a:t>
            </a:r>
            <a:endParaRPr lang="en-US" sz="4800" b="1" dirty="0">
              <a:solidFill>
                <a:schemeClr val="accent4">
                  <a:lumMod val="50000"/>
                </a:schemeClr>
              </a:solidFill>
              <a:latin typeface="STXingkai" panose="02010800040101010101" pitchFamily="2" charset="-122"/>
              <a:ea typeface="STXingkai" panose="02010800040101010101" pitchFamily="2" charset="-12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848600" cy="5029200"/>
          </a:xfrm>
        </p:spPr>
        <p:txBody>
          <a:bodyPr>
            <a:normAutofit/>
          </a:bodyPr>
          <a:lstStyle/>
          <a:p>
            <a:pPr marL="457200" lvl="0" indent="-457200" algn="l">
              <a:buBlip>
                <a:blip r:embed="rId4"/>
              </a:buBlip>
            </a:pP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在神的家中，作忠心的弟兄姊妹；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4"/>
              </a:buBlip>
            </a:pP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在教会的事工，作忠心的同工；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4"/>
              </a:buBlip>
            </a:pP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在福音的争战中，作忠心的军人；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lvl="0" indent="-457200" algn="l">
              <a:buBlip>
                <a:blip r:embed="rId4"/>
              </a:buBlip>
            </a:pP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愿意为基督的身体，祂的教会，而付上至诚的代价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愿主耶稣的谦卑熬炼我们的生命，使我们不但是跟随基督的脚踪行；且愈来愈像主自己。</a:t>
            </a:r>
            <a:endParaRPr lang="en-US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dirty="0"/>
          </a:p>
        </p:txBody>
      </p:sp>
      <p:pic>
        <p:nvPicPr>
          <p:cNvPr id="5" name="Picture 4" descr="http://www.messianic-torah-truth-seeker.org/Torah/Pesach/Wash-raglei-ha-Talmidim.jp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86400"/>
            <a:ext cx="1676400" cy="1219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5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s://encrypted-tbn2.gstatic.com/images?q=tbn:ANd9GcRDPjJQDHEB_-Pj8xMnHHwA-FDF7qQ1XQhdttbkLw6ILKY87p_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腓立比书二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Modern No. 20" panose="02070704070505020303" pitchFamily="18" charset="0"/>
                <a:ea typeface="標楷體" panose="03000509000000000000" pitchFamily="65" charset="-120"/>
              </a:rPr>
              <a:t>25-30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848600" cy="50292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b="1" baseline="300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25 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然而，我想必须打发以巴弗提到你们那里去。他是我的兄弟，与我一同做工，一同当兵，是你们所差遣的，也是供给我需用的。</a:t>
            </a:r>
            <a:r>
              <a:rPr lang="en-US" b="1" baseline="30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他很想念你们众人，并且极其难过，因为你们听见他病了。</a:t>
            </a:r>
            <a:r>
              <a:rPr lang="en-US" b="1" baseline="30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他实在是病了，几乎要死；然而神怜恤他，不但怜恤他，也怜恤我，免得我忧上加忧。</a:t>
            </a:r>
            <a:r>
              <a:rPr lang="en-US" b="1" baseline="30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所以我越发急速打发他去，叫你们再见他，就可以喜乐，我也可以少些忧愁。</a:t>
            </a:r>
            <a:r>
              <a:rPr lang="en-US" b="1" baseline="30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故此，你们要在主里欢欢乐乐的接待他，而且要尊重这样的人；</a:t>
            </a:r>
            <a:r>
              <a:rPr lang="en-US" b="1" baseline="30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因他为做基督的工夫，几乎至死，不顾性命，要补足你们供给我的不及之处。」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5075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DPjJQDHEB_-Pj8xMnHHwA-FDF7qQ1XQhdttbkLw6ILKY87p_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以巴弗提的名声</a:t>
            </a:r>
            <a: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848600" cy="5181600"/>
          </a:xfrm>
        </p:spPr>
        <p:txBody>
          <a:bodyPr/>
          <a:lstStyle/>
          <a:p>
            <a:pPr algn="l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b="1" baseline="30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25 </a:t>
            </a:r>
            <a:r>
              <a:rPr lang="en-US" altLang="zh-TW" b="1" baseline="30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....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一同当兵，是你们所差遣的，也是供给我需用的」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「当兵」保罗形容以巴弗提和他自己是一同当兵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stratiotes; 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στρ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ατιώτης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。就像是说：「我是被铁链与这些罗马兵丁绑在一起的；然感谢主，我是被福音使命和家里的爱与这位忠心的，主的精兵─以巴弗提绑在一起」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6" name="Picture 5" descr="http://www.messianic-torah-truth-seeker.org/Torah/Pesach/Wash-raglei-ha-Talmidim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953000"/>
            <a:ext cx="16764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5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DPjJQDHEB_-Pj8xMnHHwA-FDF7qQ1XQhdttbkLw6ILKY87p_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pPr lvl="0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以巴弗提的名声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848600" cy="5029200"/>
          </a:xfrm>
        </p:spPr>
        <p:txBody>
          <a:bodyPr/>
          <a:lstStyle/>
          <a:p>
            <a:pPr algn="l"/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腓二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b="1" baseline="30000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25 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然而，我想必须打发以巴弗提到你们那里去。他是我的兄弟，与我一同做工，」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保罗视自己为一位悔改信主的外邦人为弟兄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「一同做工」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“</a:t>
            </a:r>
            <a:r>
              <a:rPr lang="en-US" b="1" dirty="0" err="1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συνεργός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”-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“synergy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”;</a:t>
            </a:r>
          </a:p>
          <a:p>
            <a:pPr algn="l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─表示他们不只是在福音上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联合在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一起；也是有共同的使命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://www.messianic-torah-truth-seeker.org/Torah/Pesach/Wash-raglei-ha-Talmidim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953000"/>
            <a:ext cx="16764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5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DPjJQDHEB_-Pj8xMnHHwA-FDF7qQ1XQhdttbkLw6ILKY87p_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pPr lvl="0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以巴弗提的职责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524000"/>
            <a:ext cx="7848600" cy="5105400"/>
          </a:xfrm>
        </p:spPr>
        <p:txBody>
          <a:bodyPr/>
          <a:lstStyle/>
          <a:p>
            <a:pPr algn="l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b="1" baseline="30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25 </a:t>
            </a:r>
            <a:r>
              <a:rPr lang="en-US" altLang="zh-TW" b="1" baseline="30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是你们所差遣的」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「所差遣是」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使者、使徒 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)“ἀπ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όστολος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” (a messenger, one sent on a mission, an apostle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</a:p>
          <a:p>
            <a:pPr algn="l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保罗特别用“所差遣的”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使者、使徒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来强调以巴弗提特别的品格。保罗暗示以巴弗提的职位与他是同等的。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://www.messianic-torah-truth-seeker.org/Torah/Pesach/Wash-raglei-ha-Talmidim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953000"/>
            <a:ext cx="16764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5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DPjJQDHEB_-Pj8xMnHHwA-FDF7qQ1XQhdttbkLw6ILKY87p_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以巴弗提的职责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848600" cy="4495800"/>
          </a:xfrm>
        </p:spPr>
        <p:txBody>
          <a:bodyPr/>
          <a:lstStyle/>
          <a:p>
            <a:pPr algn="l"/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腓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2:25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下半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「也是供给我需用的。」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「供给」这字，保罗用的是 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“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 </a:t>
            </a:r>
            <a:r>
              <a:rPr lang="en-US" b="1" dirty="0" err="1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λειτουργός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”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─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服侍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者；是您们特别指派来，事奉神，供给我的需要的使者。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altLang="zh-TW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以巴弗提为什么要回去呢？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b="1" dirty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Picture 4" descr="http://www.messianic-torah-truth-seeker.org/Torah/Pesach/Wash-raglei-ha-Talmidim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953000"/>
            <a:ext cx="16764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5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DPjJQDHEB_-Pj8xMnHHwA-FDF7qQ1XQhdttbkLw6ILKY87p_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pPr lvl="0"/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以巴弗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提的离去</a:t>
            </a:r>
            <a:r>
              <a:rPr lang="en-US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848600" cy="5029200"/>
          </a:xfrm>
        </p:spPr>
        <p:txBody>
          <a:bodyPr/>
          <a:lstStyle/>
          <a:p>
            <a:pPr algn="l"/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腓二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26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「他很想念你们众人，并且极其难过，因为你们听见他病了。」以巴弗提的离去，是因为他生病了，不过他并到甚么程度呢？腓二</a:t>
            </a:r>
            <a:r>
              <a:rPr 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27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说「他实在是病了，几乎要死；」我们可以很直接的翻译为他病得离死只差了一步。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保罗又重复的说「因他为做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基督的工夫，几乎至死，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不顾性命</a:t>
            </a:r>
            <a:r>
              <a:rPr lang="en-US" altLang="zh-TW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腓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30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上半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)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Picture 4" descr="http://www.messianic-torah-truth-seeker.org/Torah/Pesach/Wash-raglei-ha-Talmidim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953000"/>
            <a:ext cx="16764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5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DPjJQDHEB_-Pj8xMnHHwA-FDF7qQ1XQhdttbkLw6ILKY87p_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990600"/>
            <a:ext cx="7848600" cy="5638800"/>
          </a:xfrm>
        </p:spPr>
        <p:txBody>
          <a:bodyPr>
            <a:normAutofit/>
          </a:bodyPr>
          <a:lstStyle/>
          <a:p>
            <a:pPr algn="l"/>
            <a:r>
              <a:rPr lang="zh-TW" altLang="en-US" sz="4000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以巴弗提</a:t>
            </a:r>
            <a:r>
              <a:rPr lang="zh-TW" altLang="en-US" sz="40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之所以</a:t>
            </a:r>
            <a:r>
              <a:rPr lang="zh-TW" altLang="en-US" sz="4000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能存活，唯一的</a:t>
            </a:r>
            <a:r>
              <a:rPr lang="zh-TW" altLang="en-US" sz="40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原因是─因为神的怜悯，介入了这事。</a:t>
            </a:r>
            <a:endParaRPr lang="en-US" altLang="zh-TW" sz="4000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endParaRPr lang="en-US" sz="4000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40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保罗所能</a:t>
            </a:r>
            <a:r>
              <a:rPr lang="zh-TW" altLang="en-US" sz="4000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作的</a:t>
            </a:r>
            <a:r>
              <a:rPr lang="zh-TW" altLang="en-US" sz="40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，就是和</a:t>
            </a:r>
            <a:r>
              <a:rPr lang="zh-TW" altLang="en-US" sz="4000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今天的您、</a:t>
            </a:r>
            <a:r>
              <a:rPr lang="zh-TW" altLang="en-US" sz="4000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我一样─为以巴弗提祷告；</a:t>
            </a:r>
            <a:endParaRPr lang="en-US" sz="4000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Picture 4" descr="http://www.messianic-torah-truth-seeker.org/Torah/Pesach/Wash-raglei-ha-Talmidim.jpg">
            <a:hlinkClick r:id="rId4"/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981222"/>
            <a:ext cx="16764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5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2.gstatic.com/images?q=tbn:ANd9GcRDPjJQDHEB_-Pj8xMnHHwA-FDF7qQ1XQhdttbkLw6ILKY87p_T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64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533400"/>
            <a:ext cx="7772400" cy="1470025"/>
          </a:xfrm>
        </p:spPr>
        <p:txBody>
          <a:bodyPr/>
          <a:lstStyle/>
          <a:p>
            <a:pPr lvl="0"/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以巴弗提的奖赏</a:t>
            </a:r>
            <a:r>
              <a:rPr lang="en-US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en-US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848600" cy="4953000"/>
          </a:xfrm>
        </p:spPr>
        <p:txBody>
          <a:bodyPr/>
          <a:lstStyle/>
          <a:p>
            <a:pPr algn="l"/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腓</a:t>
            </a:r>
            <a:r>
              <a:rPr 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2:28~29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en-US" b="1" baseline="30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28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所以我越发急速打发他去，叫你们再见他，就可以喜乐，我也可以少些忧愁。</a:t>
            </a:r>
            <a:r>
              <a:rPr lang="en-US" b="1" baseline="30000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29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故此，你们要在主里欢欢乐乐的接待他，而且要尊重这样的人；」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Blip>
                <a:blip r:embed="rId4"/>
              </a:buBlip>
            </a:pP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要欢欢乐乐的接</a:t>
            </a:r>
            <a:r>
              <a:rPr lang="zh-TW" altLang="en-US" b="1" dirty="0" smtClean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待他回家</a:t>
            </a:r>
            <a:endParaRPr lang="en-US" altLang="zh-TW" b="1" dirty="0" smtClean="0">
              <a:solidFill>
                <a:schemeClr val="tx1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457200" indent="-457200" algn="l">
              <a:buBlip>
                <a:blip r:embed="rId4"/>
              </a:buBlip>
            </a:pP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保罗盼望教会能给予以巴弗提</a:t>
            </a:r>
            <a:endParaRPr lang="en-US" altLang="zh-TW" b="1" dirty="0" smtClean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b="1" dirty="0" smtClean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极高</a:t>
            </a:r>
            <a:r>
              <a:rPr lang="zh-TW" altLang="en-US" b="1" dirty="0">
                <a:solidFill>
                  <a:schemeClr val="accent4">
                    <a:lumMod val="50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的尊重。</a:t>
            </a:r>
            <a:endParaRPr lang="en-US" b="1" dirty="0">
              <a:solidFill>
                <a:schemeClr val="accent4">
                  <a:lumMod val="50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" name="Picture 4" descr="http://www.messianic-torah-truth-seeker.org/Torah/Pesach/Wash-raglei-ha-Talmidim.jpg">
            <a:hlinkClick r:id="rId5"/>
          </p:cNvPr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7600" y="4953000"/>
            <a:ext cx="1676400" cy="1752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89597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C4C4E1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548</Words>
  <Application>Microsoft Office PowerPoint</Application>
  <PresentationFormat>On-screen Show (4:3)</PresentationFormat>
  <Paragraphs>47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腓立比书二 25-30 </vt:lpstr>
      <vt:lpstr>以巴弗提的名声 </vt:lpstr>
      <vt:lpstr>以巴弗提的名声 </vt:lpstr>
      <vt:lpstr>以巴弗提的职责 </vt:lpstr>
      <vt:lpstr>以巴弗提的职责</vt:lpstr>
      <vt:lpstr>以巴弗提的离去 </vt:lpstr>
      <vt:lpstr>PowerPoint Presentation</vt:lpstr>
      <vt:lpstr>以巴弗提的奖赏 </vt:lpstr>
      <vt:lpstr>PowerPoint Presentation</vt:lpstr>
      <vt:lpstr>结    论</vt:lpstr>
    </vt:vector>
  </TitlesOfParts>
  <Company>E Mission World International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格林维尔华人教会</dc:title>
  <dc:creator>Serena Lin</dc:creator>
  <cp:lastModifiedBy>Serena Lin</cp:lastModifiedBy>
  <cp:revision>14</cp:revision>
  <dcterms:created xsi:type="dcterms:W3CDTF">2015-06-28T02:51:44Z</dcterms:created>
  <dcterms:modified xsi:type="dcterms:W3CDTF">2017-10-04T16:18:38Z</dcterms:modified>
</cp:coreProperties>
</file>