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3" r:id="rId3"/>
    <p:sldId id="256" r:id="rId4"/>
    <p:sldId id="259" r:id="rId5"/>
    <p:sldId id="260" r:id="rId6"/>
    <p:sldId id="257" r:id="rId7"/>
    <p:sldId id="258" r:id="rId8"/>
    <p:sldId id="265" r:id="rId9"/>
    <p:sldId id="264" r:id="rId10"/>
    <p:sldId id="266" r:id="rId11"/>
    <p:sldId id="261" r:id="rId12"/>
    <p:sldId id="262" r:id="rId13"/>
    <p:sldId id="269" r:id="rId14"/>
    <p:sldId id="270" r:id="rId15"/>
    <p:sldId id="271" r:id="rId16"/>
    <p:sldId id="263" r:id="rId17"/>
    <p:sldId id="267" r:id="rId18"/>
    <p:sldId id="268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1" d="100"/>
          <a:sy n="51" d="100"/>
        </p:scale>
        <p:origin x="11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44F8991B-F554-4DCE-8D48-5AD3A5B10CB2}"/>
    <pc:docChg chg="custSel addSld modSld">
      <pc:chgData name="Leaf Huang" userId="2b19acc49884122e" providerId="LiveId" clId="{44F8991B-F554-4DCE-8D48-5AD3A5B10CB2}" dt="2017-09-24T13:53:01.888" v="2251"/>
      <pc:docMkLst>
        <pc:docMk/>
      </pc:docMkLst>
      <pc:sldChg chg="modAnim">
        <pc:chgData name="Leaf Huang" userId="2b19acc49884122e" providerId="LiveId" clId="{44F8991B-F554-4DCE-8D48-5AD3A5B10CB2}" dt="2017-09-12T22:32:05.451" v="421"/>
        <pc:sldMkLst>
          <pc:docMk/>
          <pc:sldMk cId="1596494654" sldId="257"/>
        </pc:sldMkLst>
      </pc:sldChg>
      <pc:sldChg chg="modAnim">
        <pc:chgData name="Leaf Huang" userId="2b19acc49884122e" providerId="LiveId" clId="{44F8991B-F554-4DCE-8D48-5AD3A5B10CB2}" dt="2017-09-12T22:32:16.755" v="422"/>
        <pc:sldMkLst>
          <pc:docMk/>
          <pc:sldMk cId="2460145410" sldId="258"/>
        </pc:sldMkLst>
      </pc:sldChg>
      <pc:sldChg chg="modSp add">
        <pc:chgData name="Leaf Huang" userId="2b19acc49884122e" providerId="LiveId" clId="{44F8991B-F554-4DCE-8D48-5AD3A5B10CB2}" dt="2017-09-12T22:31:42.881" v="420"/>
        <pc:sldMkLst>
          <pc:docMk/>
          <pc:sldMk cId="3386390243" sldId="260"/>
        </pc:sldMkLst>
        <pc:spChg chg="mod">
          <ac:chgData name="Leaf Huang" userId="2b19acc49884122e" providerId="LiveId" clId="{44F8991B-F554-4DCE-8D48-5AD3A5B10CB2}" dt="2017-08-27T23:00:30.056" v="25" actId="1076"/>
          <ac:spMkLst>
            <pc:docMk/>
            <pc:sldMk cId="3386390243" sldId="260"/>
            <ac:spMk id="2" creationId="{3CE57327-97D8-41B4-8C46-9F0BA62B4FC5}"/>
          </ac:spMkLst>
        </pc:spChg>
        <pc:spChg chg="mod">
          <ac:chgData name="Leaf Huang" userId="2b19acc49884122e" providerId="LiveId" clId="{44F8991B-F554-4DCE-8D48-5AD3A5B10CB2}" dt="2017-09-12T22:31:42.881" v="420"/>
          <ac:spMkLst>
            <pc:docMk/>
            <pc:sldMk cId="3386390243" sldId="260"/>
            <ac:spMk id="3" creationId="{E42E3A76-0213-453C-B3E7-E03349512CD3}"/>
          </ac:spMkLst>
        </pc:spChg>
      </pc:sldChg>
      <pc:sldChg chg="modSp add modAnim">
        <pc:chgData name="Leaf Huang" userId="2b19acc49884122e" providerId="LiveId" clId="{44F8991B-F554-4DCE-8D48-5AD3A5B10CB2}" dt="2017-09-12T22:33:11.908" v="428"/>
        <pc:sldMkLst>
          <pc:docMk/>
          <pc:sldMk cId="4029460885" sldId="261"/>
        </pc:sldMkLst>
        <pc:spChg chg="mod">
          <ac:chgData name="Leaf Huang" userId="2b19acc49884122e" providerId="LiveId" clId="{44F8991B-F554-4DCE-8D48-5AD3A5B10CB2}" dt="2017-08-28T02:54:45.385" v="189" actId="1076"/>
          <ac:spMkLst>
            <pc:docMk/>
            <pc:sldMk cId="4029460885" sldId="261"/>
            <ac:spMk id="2" creationId="{339C5CA5-011C-47F0-8331-AC1D7DE91940}"/>
          </ac:spMkLst>
        </pc:spChg>
        <pc:spChg chg="mod">
          <ac:chgData name="Leaf Huang" userId="2b19acc49884122e" providerId="LiveId" clId="{44F8991B-F554-4DCE-8D48-5AD3A5B10CB2}" dt="2017-08-28T02:56:14.191" v="193" actId="14100"/>
          <ac:spMkLst>
            <pc:docMk/>
            <pc:sldMk cId="4029460885" sldId="261"/>
            <ac:spMk id="3" creationId="{AD99793E-FD24-4F8C-A2C2-1DE7ECD4D8D1}"/>
          </ac:spMkLst>
        </pc:spChg>
      </pc:sldChg>
      <pc:sldChg chg="modSp add modAnim">
        <pc:chgData name="Leaf Huang" userId="2b19acc49884122e" providerId="LiveId" clId="{44F8991B-F554-4DCE-8D48-5AD3A5B10CB2}" dt="2017-09-13T03:12:13.191" v="1464"/>
        <pc:sldMkLst>
          <pc:docMk/>
          <pc:sldMk cId="1786491505" sldId="262"/>
        </pc:sldMkLst>
        <pc:spChg chg="mod">
          <ac:chgData name="Leaf Huang" userId="2b19acc49884122e" providerId="LiveId" clId="{44F8991B-F554-4DCE-8D48-5AD3A5B10CB2}" dt="2017-08-28T02:56:50.643" v="198" actId="1076"/>
          <ac:spMkLst>
            <pc:docMk/>
            <pc:sldMk cId="1786491505" sldId="262"/>
            <ac:spMk id="2" creationId="{E64F1C38-E0EE-4F5C-B6F3-500B56F99C36}"/>
          </ac:spMkLst>
        </pc:spChg>
        <pc:spChg chg="mod">
          <ac:chgData name="Leaf Huang" userId="2b19acc49884122e" providerId="LiveId" clId="{44F8991B-F554-4DCE-8D48-5AD3A5B10CB2}" dt="2017-09-12T22:41:31.244" v="459" actId="20577"/>
          <ac:spMkLst>
            <pc:docMk/>
            <pc:sldMk cId="1786491505" sldId="262"/>
            <ac:spMk id="3" creationId="{1140DBA9-29D1-4C6A-AFD2-72423A940C51}"/>
          </ac:spMkLst>
        </pc:spChg>
      </pc:sldChg>
      <pc:sldChg chg="modSp add modAnim">
        <pc:chgData name="Leaf Huang" userId="2b19acc49884122e" providerId="LiveId" clId="{44F8991B-F554-4DCE-8D48-5AD3A5B10CB2}" dt="2017-09-13T03:16:41.083" v="1563"/>
        <pc:sldMkLst>
          <pc:docMk/>
          <pc:sldMk cId="3035267157" sldId="263"/>
        </pc:sldMkLst>
        <pc:spChg chg="mod">
          <ac:chgData name="Leaf Huang" userId="2b19acc49884122e" providerId="LiveId" clId="{44F8991B-F554-4DCE-8D48-5AD3A5B10CB2}" dt="2017-08-28T02:57:29.542" v="204" actId="14100"/>
          <ac:spMkLst>
            <pc:docMk/>
            <pc:sldMk cId="3035267157" sldId="263"/>
            <ac:spMk id="2" creationId="{7C1A6093-D491-44F9-91D1-54163FBB430A}"/>
          </ac:spMkLst>
        </pc:spChg>
        <pc:spChg chg="mod">
          <ac:chgData name="Leaf Huang" userId="2b19acc49884122e" providerId="LiveId" clId="{44F8991B-F554-4DCE-8D48-5AD3A5B10CB2}" dt="2017-09-12T22:45:41.428" v="642"/>
          <ac:spMkLst>
            <pc:docMk/>
            <pc:sldMk cId="3035267157" sldId="263"/>
            <ac:spMk id="3" creationId="{CE8C1E87-E709-46C5-B03D-46261A507834}"/>
          </ac:spMkLst>
        </pc:spChg>
      </pc:sldChg>
      <pc:sldChg chg="modSp add modAnim">
        <pc:chgData name="Leaf Huang" userId="2b19acc49884122e" providerId="LiveId" clId="{44F8991B-F554-4DCE-8D48-5AD3A5B10CB2}" dt="2017-09-24T03:53:00.241" v="2097"/>
        <pc:sldMkLst>
          <pc:docMk/>
          <pc:sldMk cId="3953675849" sldId="264"/>
        </pc:sldMkLst>
        <pc:spChg chg="mod">
          <ac:chgData name="Leaf Huang" userId="2b19acc49884122e" providerId="LiveId" clId="{44F8991B-F554-4DCE-8D48-5AD3A5B10CB2}" dt="2017-09-24T03:53:00.241" v="2097"/>
          <ac:spMkLst>
            <pc:docMk/>
            <pc:sldMk cId="3953675849" sldId="264"/>
            <ac:spMk id="2" creationId="{5B48DAF6-6D85-4F7C-81CE-4A9462DFCBE6}"/>
          </ac:spMkLst>
        </pc:spChg>
        <pc:spChg chg="mod">
          <ac:chgData name="Leaf Huang" userId="2b19acc49884122e" providerId="LiveId" clId="{44F8991B-F554-4DCE-8D48-5AD3A5B10CB2}" dt="2017-09-12T21:18:57.171" v="341"/>
          <ac:spMkLst>
            <pc:docMk/>
            <pc:sldMk cId="3953675849" sldId="264"/>
            <ac:spMk id="3" creationId="{4751F9E4-99E4-40F0-9F1E-4DC01AEF576C}"/>
          </ac:spMkLst>
        </pc:spChg>
      </pc:sldChg>
      <pc:sldChg chg="delSp modSp add modAnim">
        <pc:chgData name="Leaf Huang" userId="2b19acc49884122e" providerId="LiveId" clId="{44F8991B-F554-4DCE-8D48-5AD3A5B10CB2}" dt="2017-09-12T22:32:27.939" v="423"/>
        <pc:sldMkLst>
          <pc:docMk/>
          <pc:sldMk cId="4282615530" sldId="265"/>
        </pc:sldMkLst>
        <pc:spChg chg="del">
          <ac:chgData name="Leaf Huang" userId="2b19acc49884122e" providerId="LiveId" clId="{44F8991B-F554-4DCE-8D48-5AD3A5B10CB2}" dt="2017-09-12T21:10:42.948" v="216" actId="478"/>
          <ac:spMkLst>
            <pc:docMk/>
            <pc:sldMk cId="4282615530" sldId="265"/>
            <ac:spMk id="2" creationId="{592EC7BC-387E-4393-AC2B-A8488FF0E0D9}"/>
          </ac:spMkLst>
        </pc:spChg>
        <pc:spChg chg="mod">
          <ac:chgData name="Leaf Huang" userId="2b19acc49884122e" providerId="LiveId" clId="{44F8991B-F554-4DCE-8D48-5AD3A5B10CB2}" dt="2017-09-12T21:14:07.199" v="254"/>
          <ac:spMkLst>
            <pc:docMk/>
            <pc:sldMk cId="4282615530" sldId="265"/>
            <ac:spMk id="3" creationId="{96347420-1CF2-449B-9514-BD99DF08D752}"/>
          </ac:spMkLst>
        </pc:spChg>
      </pc:sldChg>
      <pc:sldChg chg="delSp modSp add modAnim">
        <pc:chgData name="Leaf Huang" userId="2b19acc49884122e" providerId="LiveId" clId="{44F8991B-F554-4DCE-8D48-5AD3A5B10CB2}" dt="2017-09-12T22:33:00.963" v="427"/>
        <pc:sldMkLst>
          <pc:docMk/>
          <pc:sldMk cId="1115746673" sldId="266"/>
        </pc:sldMkLst>
        <pc:spChg chg="del mod">
          <ac:chgData name="Leaf Huang" userId="2b19acc49884122e" providerId="LiveId" clId="{44F8991B-F554-4DCE-8D48-5AD3A5B10CB2}" dt="2017-09-12T22:27:16.392" v="345" actId="478"/>
          <ac:spMkLst>
            <pc:docMk/>
            <pc:sldMk cId="1115746673" sldId="266"/>
            <ac:spMk id="2" creationId="{F44A84EB-E57F-41E7-BC4D-E5EB77127D5E}"/>
          </ac:spMkLst>
        </pc:spChg>
        <pc:spChg chg="mod">
          <ac:chgData name="Leaf Huang" userId="2b19acc49884122e" providerId="LiveId" clId="{44F8991B-F554-4DCE-8D48-5AD3A5B10CB2}" dt="2017-09-12T22:31:12.682" v="414"/>
          <ac:spMkLst>
            <pc:docMk/>
            <pc:sldMk cId="1115746673" sldId="266"/>
            <ac:spMk id="3" creationId="{DBAEDDD7-32F3-4A25-B087-9B568F548E6C}"/>
          </ac:spMkLst>
        </pc:spChg>
      </pc:sldChg>
      <pc:sldChg chg="delSp modSp add modAnim">
        <pc:chgData name="Leaf Huang" userId="2b19acc49884122e" providerId="LiveId" clId="{44F8991B-F554-4DCE-8D48-5AD3A5B10CB2}" dt="2017-09-13T03:18:41.199" v="1628"/>
        <pc:sldMkLst>
          <pc:docMk/>
          <pc:sldMk cId="815733762" sldId="267"/>
        </pc:sldMkLst>
        <pc:spChg chg="del">
          <ac:chgData name="Leaf Huang" userId="2b19acc49884122e" providerId="LiveId" clId="{44F8991B-F554-4DCE-8D48-5AD3A5B10CB2}" dt="2017-09-12T22:47:40.334" v="714" actId="478"/>
          <ac:spMkLst>
            <pc:docMk/>
            <pc:sldMk cId="815733762" sldId="267"/>
            <ac:spMk id="2" creationId="{3D7B26C7-A839-407C-8FA0-C285F51EA4D9}"/>
          </ac:spMkLst>
        </pc:spChg>
        <pc:spChg chg="mod">
          <ac:chgData name="Leaf Huang" userId="2b19acc49884122e" providerId="LiveId" clId="{44F8991B-F554-4DCE-8D48-5AD3A5B10CB2}" dt="2017-09-13T03:18:41.199" v="1628"/>
          <ac:spMkLst>
            <pc:docMk/>
            <pc:sldMk cId="815733762" sldId="267"/>
            <ac:spMk id="3" creationId="{2801D4EA-0F9E-4FBB-8622-EC90A30CEDE0}"/>
          </ac:spMkLst>
        </pc:spChg>
      </pc:sldChg>
      <pc:sldChg chg="modSp add modAnim">
        <pc:chgData name="Leaf Huang" userId="2b19acc49884122e" providerId="LiveId" clId="{44F8991B-F554-4DCE-8D48-5AD3A5B10CB2}" dt="2017-09-23T03:50:52.190" v="2090"/>
        <pc:sldMkLst>
          <pc:docMk/>
          <pc:sldMk cId="4148321434" sldId="268"/>
        </pc:sldMkLst>
        <pc:spChg chg="mod">
          <ac:chgData name="Leaf Huang" userId="2b19acc49884122e" providerId="LiveId" clId="{44F8991B-F554-4DCE-8D48-5AD3A5B10CB2}" dt="2017-09-13T03:19:22.993" v="1632" actId="1076"/>
          <ac:spMkLst>
            <pc:docMk/>
            <pc:sldMk cId="4148321434" sldId="268"/>
            <ac:spMk id="2" creationId="{6864F2B2-A127-4160-89AB-D64323EDB3DD}"/>
          </ac:spMkLst>
        </pc:spChg>
        <pc:spChg chg="mod">
          <ac:chgData name="Leaf Huang" userId="2b19acc49884122e" providerId="LiveId" clId="{44F8991B-F554-4DCE-8D48-5AD3A5B10CB2}" dt="2017-09-23T03:50:52.190" v="2090"/>
          <ac:spMkLst>
            <pc:docMk/>
            <pc:sldMk cId="4148321434" sldId="268"/>
            <ac:spMk id="3" creationId="{CFB2CEDA-D90D-4B07-AAB2-3DBEF5EB168D}"/>
          </ac:spMkLst>
        </pc:spChg>
      </pc:sldChg>
      <pc:sldChg chg="delSp modSp add modAnim">
        <pc:chgData name="Leaf Huang" userId="2b19acc49884122e" providerId="LiveId" clId="{44F8991B-F554-4DCE-8D48-5AD3A5B10CB2}" dt="2017-09-13T03:12:29.364" v="1466"/>
        <pc:sldMkLst>
          <pc:docMk/>
          <pc:sldMk cId="1446836795" sldId="269"/>
        </pc:sldMkLst>
        <pc:spChg chg="del">
          <ac:chgData name="Leaf Huang" userId="2b19acc49884122e" providerId="LiveId" clId="{44F8991B-F554-4DCE-8D48-5AD3A5B10CB2}" dt="2017-09-12T22:54:58.916" v="948" actId="478"/>
          <ac:spMkLst>
            <pc:docMk/>
            <pc:sldMk cId="1446836795" sldId="269"/>
            <ac:spMk id="2" creationId="{99AEA92E-40D4-4FED-A639-35364F03703B}"/>
          </ac:spMkLst>
        </pc:spChg>
        <pc:spChg chg="mod">
          <ac:chgData name="Leaf Huang" userId="2b19acc49884122e" providerId="LiveId" clId="{44F8991B-F554-4DCE-8D48-5AD3A5B10CB2}" dt="2017-09-12T22:55:03.827" v="949" actId="14100"/>
          <ac:spMkLst>
            <pc:docMk/>
            <pc:sldMk cId="1446836795" sldId="269"/>
            <ac:spMk id="3" creationId="{BD0D68D1-0022-42F1-A539-A77A5C69A27A}"/>
          </ac:spMkLst>
        </pc:spChg>
      </pc:sldChg>
      <pc:sldChg chg="modSp add modAnim">
        <pc:chgData name="Leaf Huang" userId="2b19acc49884122e" providerId="LiveId" clId="{44F8991B-F554-4DCE-8D48-5AD3A5B10CB2}" dt="2017-09-13T03:13:50.217" v="1482"/>
        <pc:sldMkLst>
          <pc:docMk/>
          <pc:sldMk cId="3364144350" sldId="270"/>
        </pc:sldMkLst>
        <pc:spChg chg="mod">
          <ac:chgData name="Leaf Huang" userId="2b19acc49884122e" providerId="LiveId" clId="{44F8991B-F554-4DCE-8D48-5AD3A5B10CB2}" dt="2017-09-12T22:55:27.452" v="954" actId="1076"/>
          <ac:spMkLst>
            <pc:docMk/>
            <pc:sldMk cId="3364144350" sldId="270"/>
            <ac:spMk id="2" creationId="{A645FB08-0576-40A0-AC44-6968AAF7D14B}"/>
          </ac:spMkLst>
        </pc:spChg>
        <pc:spChg chg="mod">
          <ac:chgData name="Leaf Huang" userId="2b19acc49884122e" providerId="LiveId" clId="{44F8991B-F554-4DCE-8D48-5AD3A5B10CB2}" dt="2017-09-13T03:07:38.600" v="1288"/>
          <ac:spMkLst>
            <pc:docMk/>
            <pc:sldMk cId="3364144350" sldId="270"/>
            <ac:spMk id="3" creationId="{4245B2FF-A45C-4F68-B4E8-7C3C8E957376}"/>
          </ac:spMkLst>
        </pc:spChg>
      </pc:sldChg>
      <pc:sldChg chg="delSp modSp add modAnim">
        <pc:chgData name="Leaf Huang" userId="2b19acc49884122e" providerId="LiveId" clId="{44F8991B-F554-4DCE-8D48-5AD3A5B10CB2}" dt="2017-09-13T03:15:06.615" v="1543"/>
        <pc:sldMkLst>
          <pc:docMk/>
          <pc:sldMk cId="966744863" sldId="271"/>
        </pc:sldMkLst>
        <pc:spChg chg="del mod">
          <ac:chgData name="Leaf Huang" userId="2b19acc49884122e" providerId="LiveId" clId="{44F8991B-F554-4DCE-8D48-5AD3A5B10CB2}" dt="2017-09-13T03:11:46.857" v="1462" actId="478"/>
          <ac:spMkLst>
            <pc:docMk/>
            <pc:sldMk cId="966744863" sldId="271"/>
            <ac:spMk id="2" creationId="{D9935502-B5AA-41C9-8638-9F491C77A3B8}"/>
          </ac:spMkLst>
        </pc:spChg>
        <pc:spChg chg="mod">
          <ac:chgData name="Leaf Huang" userId="2b19acc49884122e" providerId="LiveId" clId="{44F8991B-F554-4DCE-8D48-5AD3A5B10CB2}" dt="2017-09-13T03:15:06.615" v="1543"/>
          <ac:spMkLst>
            <pc:docMk/>
            <pc:sldMk cId="966744863" sldId="271"/>
            <ac:spMk id="3" creationId="{54A39869-0F73-447D-8820-E04FCCA097B2}"/>
          </ac:spMkLst>
        </pc:spChg>
      </pc:sldChg>
      <pc:sldChg chg="modSp add modAnim">
        <pc:chgData name="Leaf Huang" userId="2b19acc49884122e" providerId="LiveId" clId="{44F8991B-F554-4DCE-8D48-5AD3A5B10CB2}" dt="2017-09-13T03:42:14.149" v="2065"/>
        <pc:sldMkLst>
          <pc:docMk/>
          <pc:sldMk cId="858267123" sldId="272"/>
        </pc:sldMkLst>
        <pc:spChg chg="mod">
          <ac:chgData name="Leaf Huang" userId="2b19acc49884122e" providerId="LiveId" clId="{44F8991B-F554-4DCE-8D48-5AD3A5B10CB2}" dt="2017-09-13T03:24:59.268" v="1809" actId="1076"/>
          <ac:spMkLst>
            <pc:docMk/>
            <pc:sldMk cId="858267123" sldId="272"/>
            <ac:spMk id="2" creationId="{9CAA1B2D-CE1A-4E0B-B7CA-92B9A3C3EDCB}"/>
          </ac:spMkLst>
        </pc:spChg>
        <pc:spChg chg="mod">
          <ac:chgData name="Leaf Huang" userId="2b19acc49884122e" providerId="LiveId" clId="{44F8991B-F554-4DCE-8D48-5AD3A5B10CB2}" dt="2017-09-13T03:41:52.599" v="2064"/>
          <ac:spMkLst>
            <pc:docMk/>
            <pc:sldMk cId="858267123" sldId="272"/>
            <ac:spMk id="3" creationId="{DC66B8D2-1534-4551-8468-42EDD5353F07}"/>
          </ac:spMkLst>
        </pc:spChg>
      </pc:sldChg>
      <pc:sldChg chg="addSp modSp add modAnim">
        <pc:chgData name="Leaf Huang" userId="2b19acc49884122e" providerId="LiveId" clId="{44F8991B-F554-4DCE-8D48-5AD3A5B10CB2}" dt="2017-09-24T13:53:01.888" v="2251"/>
        <pc:sldMkLst>
          <pc:docMk/>
          <pc:sldMk cId="1097282417" sldId="273"/>
        </pc:sldMkLst>
        <pc:spChg chg="add mod">
          <ac:chgData name="Leaf Huang" userId="2b19acc49884122e" providerId="LiveId" clId="{44F8991B-F554-4DCE-8D48-5AD3A5B10CB2}" dt="2017-09-24T13:52:19.026" v="2244" actId="1076"/>
          <ac:spMkLst>
            <pc:docMk/>
            <pc:sldMk cId="1097282417" sldId="273"/>
            <ac:spMk id="2" creationId="{4EF8039F-0AF7-494E-8639-F09112FF8796}"/>
          </ac:spMkLst>
        </pc:spChg>
        <pc:spChg chg="add mod">
          <ac:chgData name="Leaf Huang" userId="2b19acc49884122e" providerId="LiveId" clId="{44F8991B-F554-4DCE-8D48-5AD3A5B10CB2}" dt="2017-09-24T13:52:23.432" v="2245" actId="1076"/>
          <ac:spMkLst>
            <pc:docMk/>
            <pc:sldMk cId="1097282417" sldId="273"/>
            <ac:spMk id="3" creationId="{383E4222-F266-4DEA-9FA6-06DA2C7BFEA5}"/>
          </ac:spMkLst>
        </pc:spChg>
        <pc:spChg chg="add mod">
          <ac:chgData name="Leaf Huang" userId="2b19acc49884122e" providerId="LiveId" clId="{44F8991B-F554-4DCE-8D48-5AD3A5B10CB2}" dt="2017-09-24T13:52:28.833" v="2246" actId="1076"/>
          <ac:spMkLst>
            <pc:docMk/>
            <pc:sldMk cId="1097282417" sldId="273"/>
            <ac:spMk id="4" creationId="{4377944E-E2D5-468B-946E-8AECA8ACF36F}"/>
          </ac:spMkLst>
        </pc:spChg>
        <pc:spChg chg="add mod">
          <ac:chgData name="Leaf Huang" userId="2b19acc49884122e" providerId="LiveId" clId="{44F8991B-F554-4DCE-8D48-5AD3A5B10CB2}" dt="2017-09-24T13:52:34.283" v="2247" actId="1076"/>
          <ac:spMkLst>
            <pc:docMk/>
            <pc:sldMk cId="1097282417" sldId="273"/>
            <ac:spMk id="5" creationId="{F8AC9B07-37E8-4D50-86D0-A52C3F9C96F0}"/>
          </ac:spMkLst>
        </pc:spChg>
        <pc:spChg chg="add mod">
          <ac:chgData name="Leaf Huang" userId="2b19acc49884122e" providerId="LiveId" clId="{44F8991B-F554-4DCE-8D48-5AD3A5B10CB2}" dt="2017-09-24T13:52:39.761" v="2248" actId="1076"/>
          <ac:spMkLst>
            <pc:docMk/>
            <pc:sldMk cId="1097282417" sldId="273"/>
            <ac:spMk id="6" creationId="{96AE5F64-184D-4A4B-A6FF-B929C56643F7}"/>
          </ac:spMkLst>
        </pc:spChg>
      </pc:sldChg>
      <pc:sldChg chg="addSp modSp add">
        <pc:chgData name="Leaf Huang" userId="2b19acc49884122e" providerId="LiveId" clId="{44F8991B-F554-4DCE-8D48-5AD3A5B10CB2}" dt="2017-09-24T04:11:40.308" v="2144"/>
        <pc:sldMkLst>
          <pc:docMk/>
          <pc:sldMk cId="2129712003" sldId="274"/>
        </pc:sldMkLst>
        <pc:picChg chg="add mod">
          <ac:chgData name="Leaf Huang" userId="2b19acc49884122e" providerId="LiveId" clId="{44F8991B-F554-4DCE-8D48-5AD3A5B10CB2}" dt="2017-09-24T04:11:40.308" v="2144"/>
          <ac:picMkLst>
            <pc:docMk/>
            <pc:sldMk cId="2129712003" sldId="274"/>
            <ac:picMk id="3" creationId="{094AFF1C-43F9-4A57-B754-C4F145CA1BC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E5E3-0147-4ADB-BC35-2D4D491D754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D04-31BB-46FA-BAFF-92058EC24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4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E5E3-0147-4ADB-BC35-2D4D491D754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D04-31BB-46FA-BAFF-92058EC24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5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E5E3-0147-4ADB-BC35-2D4D491D754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D04-31BB-46FA-BAFF-92058EC24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0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E5E3-0147-4ADB-BC35-2D4D491D754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D04-31BB-46FA-BAFF-92058EC24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E5E3-0147-4ADB-BC35-2D4D491D754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D04-31BB-46FA-BAFF-92058EC24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8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E5E3-0147-4ADB-BC35-2D4D491D754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D04-31BB-46FA-BAFF-92058EC24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9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E5E3-0147-4ADB-BC35-2D4D491D754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D04-31BB-46FA-BAFF-92058EC24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E5E3-0147-4ADB-BC35-2D4D491D754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D04-31BB-46FA-BAFF-92058EC24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2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E5E3-0147-4ADB-BC35-2D4D491D754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D04-31BB-46FA-BAFF-92058EC24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E5E3-0147-4ADB-BC35-2D4D491D754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D04-31BB-46FA-BAFF-92058EC24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9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E5E3-0147-4ADB-BC35-2D4D491D754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D04-31BB-46FA-BAFF-92058EC24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8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2E5E3-0147-4ADB-BC35-2D4D491D754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6D04-31BB-46FA-BAFF-92058EC24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6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4AFF1C-43F9-4A57-B754-C4F145CA1B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712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EDDD7-32F3-4A25-B087-9B568F548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1313"/>
            <a:ext cx="7886700" cy="5885650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法老听见这事，就想杀摩西，但摩西躲避法老，逃往米甸地居住。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摩西甘心和那人同住；那人把他的女儿西坡拉给摩西为妻。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摩西牧养他岳父米甸祭司叶忒罗的羊群。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在米甸牧羊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574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C5CA5-011C-47F0-8331-AC1D7DE9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9320"/>
            <a:ext cx="7886700" cy="913068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属灵功课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9793E-FD24-4F8C-A2C2-1DE7ECD4D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/>
          <a:lstStyle/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不愿暂时享受罪中之乐。</a:t>
            </a:r>
            <a:endParaRPr lang="en-US" altLang="zh-TW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看见那不能看见的主。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6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F1C38-E0EE-4F5C-B6F3-500B56F99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990"/>
            <a:ext cx="7886700" cy="972061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不愿暂时享受罪中之乐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0DBA9-29D1-4C6A-AFD2-72423A94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9368"/>
            <a:ext cx="7886700" cy="4967595"/>
          </a:xfrm>
        </p:spPr>
        <p:txBody>
          <a:bodyPr/>
          <a:lstStyle/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摩西因著信，长大了就不肯称为法老女儿之子。</a:t>
            </a:r>
            <a:r>
              <a:rPr lang="zh-TW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他宁可和神的百姓同受苦害，也不愿暂时享受罪中之乐。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他看为基督受的凌辱比埃及的财物更宝贵，因他想望所要得的赏赐。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24-26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9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D68D1-0022-42F1-A539-A77A5C69A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23681"/>
            <a:ext cx="7886700" cy="5853282"/>
          </a:xfrm>
        </p:spPr>
        <p:txBody>
          <a:bodyPr/>
          <a:lstStyle/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长大了就不肯称为法老女儿之子。他宁可和神的百姓同受苦害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有王子的身份，却宁可做希伯来人，做奴工。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不愿暂时享受罪中之乐。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683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FB08-0576-40A0-AC44-6968AAF7D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905"/>
            <a:ext cx="7886700" cy="91341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罪中之乐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5B2FF-A45C-4F68-B4E8-7C3C8E957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0517"/>
            <a:ext cx="7886700" cy="507644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犯罪是有乐趣的。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在埃及当王子是有罪的，因为背叛了神的子民。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当王子，有权有势，特别是埃及的王子。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但摩西轻看这些享受，宁愿做希伯来人，做奴工。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414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9869-0F73-447D-8820-E04FCCA09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9405"/>
            <a:ext cx="7886700" cy="587755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他看为基督受的凌辱比埃及的财物更宝贵，因他想望所要得的赏赐。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摩西比基督早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1600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年，但他用信心的眼睛，看见基督，决心为基督受凌辱。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赏赐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在天上，是永恒的。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罪中之乐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是暂时的。是神不喜悦的。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我们的选择？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674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A6093-D491-44F9-91D1-54163FBB4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990"/>
            <a:ext cx="7886700" cy="1021223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看见那不能看见的主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1E87-E709-46C5-B03D-46261A507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1213"/>
            <a:ext cx="7886700" cy="5075750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他因著信，就离开埃及，不怕王怒；因为他恒心忍耐，如同看见那不能看见的主。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摩西可以不必离开埃及。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向法老道个歉，法老肯定原谅摩西。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摩西一定知道，逃到旷野的日子不好过。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526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1D4EA-0F9E-4FBB-8622-EC90A30CE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0853"/>
            <a:ext cx="7886700" cy="592611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辛亏有叶忒罗收容他，不然日子更难过。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摩西仍然可以从米甸回埃及，只要认罪，法老仍可能原谅他。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因为他恒心忍耐，如同看见那不能看见的主。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如同苏武牧羊，要终老异乡。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573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4F2B2-A127-4160-89AB-D64323EDB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813"/>
            <a:ext cx="7886700" cy="92960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恒心忍耐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2CEDA-D90D-4B07-AAB2-3DBEF5EB1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03413"/>
            <a:ext cx="7886700" cy="517355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摩西在米甸的旷野牧羊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需要多大的忍耐。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如同看见那不能看见的主。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用信心的眼睛看见。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寇牧师的见证。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832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A1B2D-CE1A-4E0B-B7CA-92B9A3C3E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906"/>
            <a:ext cx="7886700" cy="101052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6B8D2-1534-4551-8468-42EDD5353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3805"/>
            <a:ext cx="7886700" cy="496315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离弃罪中之乐，归向神。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追求永恒的赏赐，不做或少做没有永恒价值的事。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恒心忍耐，仰望那创始成终的主。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826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F8039F-0AF7-494E-8639-F09112FF8796}"/>
              </a:ext>
            </a:extLst>
          </p:cNvPr>
          <p:cNvSpPr txBox="1"/>
          <p:nvPr/>
        </p:nvSpPr>
        <p:spPr>
          <a:xfrm>
            <a:off x="415377" y="32531"/>
            <a:ext cx="8256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22222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愿黄老师，心欢喜，灵欢畅，福如亚伯拉罕，寿比玛土撒拉，生快。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3E4222-F266-4DEA-9FA6-06DA2C7BFEA5}"/>
              </a:ext>
            </a:extLst>
          </p:cNvPr>
          <p:cNvSpPr txBox="1"/>
          <p:nvPr/>
        </p:nvSpPr>
        <p:spPr>
          <a:xfrm>
            <a:off x="451755" y="1302108"/>
            <a:ext cx="8316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玛土撒拉共活了九百六十九岁就死了。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  <a:endParaRPr lang="en-US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77944E-E2D5-468B-946E-8AECA8ACF36F}"/>
              </a:ext>
            </a:extLst>
          </p:cNvPr>
          <p:cNvSpPr txBox="1"/>
          <p:nvPr/>
        </p:nvSpPr>
        <p:spPr>
          <a:xfrm>
            <a:off x="451755" y="2755835"/>
            <a:ext cx="7628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还是死了。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C9B07-37E8-4D50-86D0-A52C3F9C96F0}"/>
              </a:ext>
            </a:extLst>
          </p:cNvPr>
          <p:cNvSpPr txBox="1"/>
          <p:nvPr/>
        </p:nvSpPr>
        <p:spPr>
          <a:xfrm rot="10800000" flipH="1" flipV="1">
            <a:off x="415377" y="3678029"/>
            <a:ext cx="6955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生快，死慢。还是要死。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E5F64-184D-4A4B-A6FF-B929C56643F7}"/>
              </a:ext>
            </a:extLst>
          </p:cNvPr>
          <p:cNvSpPr txBox="1"/>
          <p:nvPr/>
        </p:nvSpPr>
        <p:spPr>
          <a:xfrm>
            <a:off x="415376" y="4524893"/>
            <a:ext cx="8184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神爱世人，甚至将他的独生子赐给他们，叫一切信他的，不至灭亡，反得永生。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9728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4BDAE-4DAE-44AC-B165-990DCDB89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669998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看见那不能看见的主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B6816-AB82-45CA-AF8E-B22A241F16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146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5CFD71-87AF-41CA-8B6C-6F77D0D397D0}"/>
              </a:ext>
            </a:extLst>
          </p:cNvPr>
          <p:cNvSpPr txBox="1"/>
          <p:nvPr/>
        </p:nvSpPr>
        <p:spPr>
          <a:xfrm>
            <a:off x="422787" y="68827"/>
            <a:ext cx="817060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摩西生下来，他的父母见他是个俊美的孩子，就因著信，把他藏了三个月，并不怕王命。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摩西因著信，长大了就不肯称为法老女儿之子。</a:t>
            </a:r>
            <a:r>
              <a:rPr lang="zh-TW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他宁可和神的百姓同受苦害，也不愿暂时享受罪中之乐。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他看为基督受的凌辱比埃及的财物更宝贵，因他想望所要得的赏赐。他因著信，就离开埃及，不怕王怒；因为他恒心忍耐，如同看见那不能看见的主。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23-27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1327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57327-97D8-41B4-8C46-9F0BA62B4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991"/>
            <a:ext cx="7886700" cy="903235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E3A76-0213-453C-B3E7-E03349512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8026"/>
            <a:ext cx="7886700" cy="4888937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以色列人被法老苦待。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摩西降生后被法老的女儿收养。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摩西干罪逃亡。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属灵功课。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9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D9DB-EE0B-4D52-BBAA-657D7C0DE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992"/>
            <a:ext cx="7886700" cy="93273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法老苦待以色列人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A409D-50A7-431A-BB1C-411F9D193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9368"/>
            <a:ext cx="7886700" cy="496759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以色列人生养众多，并且繁茂，极其强盛，满了那地。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有不认识约瑟的新王起来，治理埃及。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7-8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埃及人严严地使以色列人做工，使他们因做苦工觉得命苦；无论是和泥，是做砖，是做田间各样的工，在一切的工上都严严地待他们。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-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59649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B72DE-E8B4-4737-BCE0-DC0C6BFF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85540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摩西出生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04AF-0AB8-4482-AB4E-3C0007B5D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2388"/>
            <a:ext cx="7886700" cy="5545394"/>
          </a:xfrm>
        </p:spPr>
        <p:txBody>
          <a:bodyPr>
            <a:no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法老吩咐他的众民说：「以色列人所生的男孩，你们都要丢在河里；一切的女孩，你们要存留他的性命。」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有一个利未家的人娶了一个利未女子为妻。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那女人怀孕，生一个儿子，见他俊美，就藏了他三个月， 後来不能再藏，就取了一个蒲草箱，抹上石漆和石油，将孩子放在里头，把箱子搁在河边的芦荻中。出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1-3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014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47420-1CF2-449B-9514-BD99DF08D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1130"/>
            <a:ext cx="7886700" cy="582583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孩子的姊姊对法老的女儿说：「我去在希伯来妇人中叫一个奶妈来，为你奶这孩子，可以不可以？」法老的女儿说：「可以。」童女就去叫了孩子的母亲来。法老的女儿对他说：「你把这孩子抱去，为我奶他，我必给你工价。」妇人就抱了孩子去奶他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7-9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孩子渐长，妇人把他带到法老的女儿那里，就作了他的儿子。出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8261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DAF6-6D85-4F7C-81CE-4A9462DFC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204"/>
            <a:ext cx="7886700" cy="966240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摩西干罪逃亡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1F9E4-99E4-40F0-9F1E-4DC01AEF5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92" y="972922"/>
            <a:ext cx="7886700" cy="500653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後来，摩西长大，他出去到他弟兄那里，看他们的重担，见一个埃及人打希伯来人的一个弟兄。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他左右观看，见没有人，就把埃及人打死了，藏在沙土里。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11-12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那时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367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2743</TotalTime>
  <Words>1181</Words>
  <Application>Microsoft Office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宋体</vt:lpstr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看见那不能看见的主</vt:lpstr>
      <vt:lpstr>PowerPoint Presentation</vt:lpstr>
      <vt:lpstr>讲道大纲</vt:lpstr>
      <vt:lpstr>法老苦待以色列人</vt:lpstr>
      <vt:lpstr>摩西出生</vt:lpstr>
      <vt:lpstr>PowerPoint Presentation</vt:lpstr>
      <vt:lpstr>摩西干罪逃亡</vt:lpstr>
      <vt:lpstr>PowerPoint Presentation</vt:lpstr>
      <vt:lpstr>属灵功课</vt:lpstr>
      <vt:lpstr>不愿暂时享受罪中之乐</vt:lpstr>
      <vt:lpstr>PowerPoint Presentation</vt:lpstr>
      <vt:lpstr>罪中之乐</vt:lpstr>
      <vt:lpstr>PowerPoint Presentation</vt:lpstr>
      <vt:lpstr>看见那不能看见的主</vt:lpstr>
      <vt:lpstr>PowerPoint Presentation</vt:lpstr>
      <vt:lpstr>恒心忍耐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Leaf Huang</dc:creator>
  <cp:lastModifiedBy>Leaf Huang</cp:lastModifiedBy>
  <cp:revision>3</cp:revision>
  <dcterms:created xsi:type="dcterms:W3CDTF">2017-08-27T22:06:33Z</dcterms:created>
  <dcterms:modified xsi:type="dcterms:W3CDTF">2017-09-24T13:53:12Z</dcterms:modified>
</cp:coreProperties>
</file>