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56" r:id="rId2"/>
    <p:sldId id="257" r:id="rId3"/>
    <p:sldId id="258" r:id="rId4"/>
    <p:sldId id="267" r:id="rId5"/>
    <p:sldId id="266" r:id="rId6"/>
    <p:sldId id="269" r:id="rId7"/>
    <p:sldId id="271" r:id="rId8"/>
    <p:sldId id="273" r:id="rId9"/>
    <p:sldId id="274" r:id="rId10"/>
    <p:sldId id="275" r:id="rId11"/>
    <p:sldId id="277" r:id="rId12"/>
    <p:sldId id="276" r:id="rId13"/>
    <p:sldId id="279" r:id="rId14"/>
    <p:sldId id="297" r:id="rId15"/>
    <p:sldId id="296" r:id="rId16"/>
    <p:sldId id="282" r:id="rId17"/>
    <p:sldId id="283" r:id="rId18"/>
    <p:sldId id="292" r:id="rId19"/>
    <p:sldId id="293" r:id="rId20"/>
    <p:sldId id="298" r:id="rId21"/>
    <p:sldId id="299" r:id="rId22"/>
    <p:sldId id="300" r:id="rId23"/>
    <p:sldId id="301" r:id="rId24"/>
    <p:sldId id="302" r:id="rId25"/>
    <p:sldId id="303" r:id="rId26"/>
    <p:sldId id="304" r:id="rId27"/>
    <p:sldId id="305"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6421" autoAdjust="0"/>
  </p:normalViewPr>
  <p:slideViewPr>
    <p:cSldViewPr snapToGrid="0">
      <p:cViewPr varScale="1">
        <p:scale>
          <a:sx n="100" d="100"/>
          <a:sy n="100" d="100"/>
        </p:scale>
        <p:origin x="954"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A25EE4C-221A-4973-9E7C-25F6C28008D1}" type="datetimeFigureOut">
              <a:rPr lang="en-US" smtClean="0"/>
              <a:t>9/17/2017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1448C9C-7162-40A1-B4A6-FDF4BBB93572}" type="slidenum">
              <a:rPr lang="en-US" smtClean="0"/>
              <a:t>‹#›</a:t>
            </a:fld>
            <a:endParaRPr lang="en-US"/>
          </a:p>
        </p:txBody>
      </p:sp>
    </p:spTree>
    <p:extLst>
      <p:ext uri="{BB962C8B-B14F-4D97-AF65-F5344CB8AC3E}">
        <p14:creationId xmlns:p14="http://schemas.microsoft.com/office/powerpoint/2010/main" val="12363619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448C9C-7162-40A1-B4A6-FDF4BBB93572}" type="slidenum">
              <a:rPr lang="en-US" smtClean="0"/>
              <a:t>5</a:t>
            </a:fld>
            <a:endParaRPr lang="en-US"/>
          </a:p>
        </p:txBody>
      </p:sp>
    </p:spTree>
    <p:extLst>
      <p:ext uri="{BB962C8B-B14F-4D97-AF65-F5344CB8AC3E}">
        <p14:creationId xmlns:p14="http://schemas.microsoft.com/office/powerpoint/2010/main" val="359979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8B6CA9D-F5BC-4533-B72A-D236636496CB}" type="datetimeFigureOut">
              <a:rPr lang="en-US" smtClean="0"/>
              <a:t>9/17/2017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29249A-8476-42EE-AB27-D53A8999E3F4}" type="slidenum">
              <a:rPr lang="en-US" smtClean="0"/>
              <a:t>‹#›</a:t>
            </a:fld>
            <a:endParaRPr lang="en-US"/>
          </a:p>
        </p:txBody>
      </p:sp>
    </p:spTree>
    <p:extLst>
      <p:ext uri="{BB962C8B-B14F-4D97-AF65-F5344CB8AC3E}">
        <p14:creationId xmlns:p14="http://schemas.microsoft.com/office/powerpoint/2010/main" val="27613362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B6CA9D-F5BC-4533-B72A-D236636496CB}" type="datetimeFigureOut">
              <a:rPr lang="en-US" smtClean="0"/>
              <a:t>9/17/2017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29249A-8476-42EE-AB27-D53A8999E3F4}" type="slidenum">
              <a:rPr lang="en-US" smtClean="0"/>
              <a:t>‹#›</a:t>
            </a:fld>
            <a:endParaRPr lang="en-US"/>
          </a:p>
        </p:txBody>
      </p:sp>
    </p:spTree>
    <p:extLst>
      <p:ext uri="{BB962C8B-B14F-4D97-AF65-F5344CB8AC3E}">
        <p14:creationId xmlns:p14="http://schemas.microsoft.com/office/powerpoint/2010/main" val="11044331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B6CA9D-F5BC-4533-B72A-D236636496CB}" type="datetimeFigureOut">
              <a:rPr lang="en-US" smtClean="0"/>
              <a:t>9/17/2017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29249A-8476-42EE-AB27-D53A8999E3F4}" type="slidenum">
              <a:rPr lang="en-US" smtClean="0"/>
              <a:t>‹#›</a:t>
            </a:fld>
            <a:endParaRPr lang="en-US"/>
          </a:p>
        </p:txBody>
      </p:sp>
    </p:spTree>
    <p:extLst>
      <p:ext uri="{BB962C8B-B14F-4D97-AF65-F5344CB8AC3E}">
        <p14:creationId xmlns:p14="http://schemas.microsoft.com/office/powerpoint/2010/main" val="28879002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B6CA9D-F5BC-4533-B72A-D236636496CB}" type="datetimeFigureOut">
              <a:rPr lang="en-US" smtClean="0"/>
              <a:t>9/17/2017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29249A-8476-42EE-AB27-D53A8999E3F4}" type="slidenum">
              <a:rPr lang="en-US" smtClean="0"/>
              <a:t>‹#›</a:t>
            </a:fld>
            <a:endParaRPr lang="en-US"/>
          </a:p>
        </p:txBody>
      </p:sp>
    </p:spTree>
    <p:extLst>
      <p:ext uri="{BB962C8B-B14F-4D97-AF65-F5344CB8AC3E}">
        <p14:creationId xmlns:p14="http://schemas.microsoft.com/office/powerpoint/2010/main" val="27963841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8B6CA9D-F5BC-4533-B72A-D236636496CB}" type="datetimeFigureOut">
              <a:rPr lang="en-US" smtClean="0"/>
              <a:t>9/17/2017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29249A-8476-42EE-AB27-D53A8999E3F4}" type="slidenum">
              <a:rPr lang="en-US" smtClean="0"/>
              <a:t>‹#›</a:t>
            </a:fld>
            <a:endParaRPr lang="en-US"/>
          </a:p>
        </p:txBody>
      </p:sp>
    </p:spTree>
    <p:extLst>
      <p:ext uri="{BB962C8B-B14F-4D97-AF65-F5344CB8AC3E}">
        <p14:creationId xmlns:p14="http://schemas.microsoft.com/office/powerpoint/2010/main" val="7335841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8B6CA9D-F5BC-4533-B72A-D236636496CB}" type="datetimeFigureOut">
              <a:rPr lang="en-US" smtClean="0"/>
              <a:t>9/17/2017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29249A-8476-42EE-AB27-D53A8999E3F4}" type="slidenum">
              <a:rPr lang="en-US" smtClean="0"/>
              <a:t>‹#›</a:t>
            </a:fld>
            <a:endParaRPr lang="en-US"/>
          </a:p>
        </p:txBody>
      </p:sp>
    </p:spTree>
    <p:extLst>
      <p:ext uri="{BB962C8B-B14F-4D97-AF65-F5344CB8AC3E}">
        <p14:creationId xmlns:p14="http://schemas.microsoft.com/office/powerpoint/2010/main" val="7897814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8B6CA9D-F5BC-4533-B72A-D236636496CB}" type="datetimeFigureOut">
              <a:rPr lang="en-US" smtClean="0"/>
              <a:t>9/17/2017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D29249A-8476-42EE-AB27-D53A8999E3F4}" type="slidenum">
              <a:rPr lang="en-US" smtClean="0"/>
              <a:t>‹#›</a:t>
            </a:fld>
            <a:endParaRPr lang="en-US"/>
          </a:p>
        </p:txBody>
      </p:sp>
    </p:spTree>
    <p:extLst>
      <p:ext uri="{BB962C8B-B14F-4D97-AF65-F5344CB8AC3E}">
        <p14:creationId xmlns:p14="http://schemas.microsoft.com/office/powerpoint/2010/main" val="19755539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8B6CA9D-F5BC-4533-B72A-D236636496CB}" type="datetimeFigureOut">
              <a:rPr lang="en-US" smtClean="0"/>
              <a:t>9/17/2017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D29249A-8476-42EE-AB27-D53A8999E3F4}" type="slidenum">
              <a:rPr lang="en-US" smtClean="0"/>
              <a:t>‹#›</a:t>
            </a:fld>
            <a:endParaRPr lang="en-US"/>
          </a:p>
        </p:txBody>
      </p:sp>
    </p:spTree>
    <p:extLst>
      <p:ext uri="{BB962C8B-B14F-4D97-AF65-F5344CB8AC3E}">
        <p14:creationId xmlns:p14="http://schemas.microsoft.com/office/powerpoint/2010/main" val="1949855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B6CA9D-F5BC-4533-B72A-D236636496CB}" type="datetimeFigureOut">
              <a:rPr lang="en-US" smtClean="0"/>
              <a:t>9/17/2017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D29249A-8476-42EE-AB27-D53A8999E3F4}" type="slidenum">
              <a:rPr lang="en-US" smtClean="0"/>
              <a:t>‹#›</a:t>
            </a:fld>
            <a:endParaRPr lang="en-US"/>
          </a:p>
        </p:txBody>
      </p:sp>
    </p:spTree>
    <p:extLst>
      <p:ext uri="{BB962C8B-B14F-4D97-AF65-F5344CB8AC3E}">
        <p14:creationId xmlns:p14="http://schemas.microsoft.com/office/powerpoint/2010/main" val="29815284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B6CA9D-F5BC-4533-B72A-D236636496CB}" type="datetimeFigureOut">
              <a:rPr lang="en-US" smtClean="0"/>
              <a:t>9/17/2017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29249A-8476-42EE-AB27-D53A8999E3F4}" type="slidenum">
              <a:rPr lang="en-US" smtClean="0"/>
              <a:t>‹#›</a:t>
            </a:fld>
            <a:endParaRPr lang="en-US"/>
          </a:p>
        </p:txBody>
      </p:sp>
    </p:spTree>
    <p:extLst>
      <p:ext uri="{BB962C8B-B14F-4D97-AF65-F5344CB8AC3E}">
        <p14:creationId xmlns:p14="http://schemas.microsoft.com/office/powerpoint/2010/main" val="16309968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B6CA9D-F5BC-4533-B72A-D236636496CB}" type="datetimeFigureOut">
              <a:rPr lang="en-US" smtClean="0"/>
              <a:t>9/17/2017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29249A-8476-42EE-AB27-D53A8999E3F4}" type="slidenum">
              <a:rPr lang="en-US" smtClean="0"/>
              <a:t>‹#›</a:t>
            </a:fld>
            <a:endParaRPr lang="en-US"/>
          </a:p>
        </p:txBody>
      </p:sp>
    </p:spTree>
    <p:extLst>
      <p:ext uri="{BB962C8B-B14F-4D97-AF65-F5344CB8AC3E}">
        <p14:creationId xmlns:p14="http://schemas.microsoft.com/office/powerpoint/2010/main" val="37189492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B6CA9D-F5BC-4533-B72A-D236636496CB}" type="datetimeFigureOut">
              <a:rPr lang="en-US" smtClean="0"/>
              <a:t>9/17/2017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29249A-8476-42EE-AB27-D53A8999E3F4}" type="slidenum">
              <a:rPr lang="en-US" smtClean="0"/>
              <a:t>‹#›</a:t>
            </a:fld>
            <a:endParaRPr lang="en-US"/>
          </a:p>
        </p:txBody>
      </p:sp>
    </p:spTree>
    <p:extLst>
      <p:ext uri="{BB962C8B-B14F-4D97-AF65-F5344CB8AC3E}">
        <p14:creationId xmlns:p14="http://schemas.microsoft.com/office/powerpoint/2010/main" val="6627832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zh-CN" altLang="en-US" sz="9600" b="1" dirty="0" smtClean="0">
                <a:latin typeface="KaiTi" panose="02010609060101010101" pitchFamily="49" charset="-122"/>
                <a:ea typeface="KaiTi" panose="02010609060101010101" pitchFamily="49" charset="-122"/>
              </a:rPr>
              <a:t>去留之间</a:t>
            </a:r>
            <a:endParaRPr lang="en-US" sz="9600" b="1" dirty="0">
              <a:latin typeface="KaiTi" panose="02010609060101010101" pitchFamily="49" charset="-122"/>
              <a:ea typeface="KaiTi" panose="02010609060101010101" pitchFamily="49" charset="-122"/>
            </a:endParaRPr>
          </a:p>
        </p:txBody>
      </p:sp>
      <p:sp>
        <p:nvSpPr>
          <p:cNvPr id="3" name="Subtitle 2"/>
          <p:cNvSpPr>
            <a:spLocks noGrp="1"/>
          </p:cNvSpPr>
          <p:nvPr>
            <p:ph type="subTitle" idx="1"/>
          </p:nvPr>
        </p:nvSpPr>
        <p:spPr/>
        <p:txBody>
          <a:bodyPr>
            <a:normAutofit/>
          </a:bodyPr>
          <a:lstStyle/>
          <a:p>
            <a:r>
              <a:rPr lang="en-US" altLang="zh-CN" sz="2800" dirty="0" smtClean="0">
                <a:latin typeface="KaiTi" panose="02010609060101010101" pitchFamily="49" charset="-122"/>
                <a:ea typeface="KaiTi" panose="02010609060101010101" pitchFamily="49" charset="-122"/>
              </a:rPr>
              <a:t>『</a:t>
            </a:r>
            <a:r>
              <a:rPr lang="zh-CN" altLang="en-US" sz="2800" dirty="0" smtClean="0">
                <a:latin typeface="KaiTi" panose="02010609060101010101" pitchFamily="49" charset="-122"/>
                <a:ea typeface="KaiTi" panose="02010609060101010101" pitchFamily="49" charset="-122"/>
              </a:rPr>
              <a:t>耶</a:t>
            </a:r>
            <a:r>
              <a:rPr lang="en-US" altLang="zh-CN" sz="2800" dirty="0" smtClean="0">
                <a:latin typeface="KaiTi" panose="02010609060101010101" pitchFamily="49" charset="-122"/>
                <a:ea typeface="KaiTi" panose="02010609060101010101" pitchFamily="49" charset="-122"/>
              </a:rPr>
              <a:t>42:1-43:7』</a:t>
            </a:r>
            <a:endParaRPr lang="en-US" sz="2800" dirty="0">
              <a:latin typeface="KaiTi" panose="02010609060101010101" pitchFamily="49" charset="-122"/>
              <a:ea typeface="KaiTi" panose="02010609060101010101" pitchFamily="49" charset="-122"/>
            </a:endParaRPr>
          </a:p>
        </p:txBody>
      </p:sp>
    </p:spTree>
    <p:extLst>
      <p:ext uri="{BB962C8B-B14F-4D97-AF65-F5344CB8AC3E}">
        <p14:creationId xmlns:p14="http://schemas.microsoft.com/office/powerpoint/2010/main" val="83385961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3983"/>
            <a:ext cx="12192000" cy="923330"/>
          </a:xfrm>
          <a:prstGeom prst="rect">
            <a:avLst/>
          </a:prstGeom>
        </p:spPr>
        <p:txBody>
          <a:bodyPr wrap="square">
            <a:spAutoFit/>
          </a:bodyPr>
          <a:lstStyle/>
          <a:p>
            <a:pPr algn="ctr"/>
            <a:r>
              <a:rPr lang="zh-CN" altLang="en-US" sz="5400" b="1" dirty="0" smtClean="0">
                <a:latin typeface="KaiTi" panose="02010609060101010101" pitchFamily="49" charset="-122"/>
                <a:ea typeface="KaiTi" panose="02010609060101010101" pitchFamily="49" charset="-122"/>
              </a:rPr>
              <a:t>外表的敬虔</a:t>
            </a:r>
            <a:endParaRPr lang="en-US" sz="5400" b="1" dirty="0">
              <a:latin typeface="KaiTi" panose="02010609060101010101" pitchFamily="49" charset="-122"/>
              <a:ea typeface="KaiTi" panose="02010609060101010101" pitchFamily="49" charset="-122"/>
            </a:endParaRPr>
          </a:p>
        </p:txBody>
      </p:sp>
      <p:sp>
        <p:nvSpPr>
          <p:cNvPr id="5" name="Rectangle 4"/>
          <p:cNvSpPr/>
          <p:nvPr/>
        </p:nvSpPr>
        <p:spPr>
          <a:xfrm>
            <a:off x="0" y="2045861"/>
            <a:ext cx="12192000" cy="646331"/>
          </a:xfrm>
          <a:prstGeom prst="rect">
            <a:avLst/>
          </a:prstGeom>
        </p:spPr>
        <p:txBody>
          <a:bodyPr wrap="square">
            <a:spAutoFit/>
          </a:bodyPr>
          <a:lstStyle/>
          <a:p>
            <a:pPr algn="ctr"/>
            <a:r>
              <a:rPr lang="zh-CN" altLang="en-US" sz="3600" dirty="0" smtClean="0">
                <a:latin typeface="KaiTi" panose="02010609060101010101" pitchFamily="49" charset="-122"/>
                <a:ea typeface="KaiTi" panose="02010609060101010101" pitchFamily="49" charset="-122"/>
              </a:rPr>
              <a:t>“我们</a:t>
            </a:r>
            <a:r>
              <a:rPr lang="zh-CN" altLang="en-US" sz="3600" dirty="0">
                <a:latin typeface="KaiTi" panose="02010609060101010101" pitchFamily="49" charset="-122"/>
                <a:ea typeface="KaiTi" panose="02010609060101010101" pitchFamily="49" charset="-122"/>
              </a:rPr>
              <a:t>本来众多，现在剩下的极少，这是你亲眼所见</a:t>
            </a:r>
            <a:r>
              <a:rPr lang="zh-CN" altLang="en-US" sz="3600" dirty="0" smtClean="0">
                <a:latin typeface="KaiTi" panose="02010609060101010101" pitchFamily="49" charset="-122"/>
                <a:ea typeface="KaiTi" panose="02010609060101010101" pitchFamily="49" charset="-122"/>
              </a:rPr>
              <a:t>的。”</a:t>
            </a:r>
            <a:endParaRPr lang="en-US" sz="3600" dirty="0">
              <a:latin typeface="KaiTi" panose="02010609060101010101" pitchFamily="49" charset="-122"/>
              <a:ea typeface="KaiTi" panose="02010609060101010101" pitchFamily="49" charset="-122"/>
            </a:endParaRPr>
          </a:p>
        </p:txBody>
      </p:sp>
      <p:sp>
        <p:nvSpPr>
          <p:cNvPr id="8" name="Rectangle 7"/>
          <p:cNvSpPr/>
          <p:nvPr/>
        </p:nvSpPr>
        <p:spPr>
          <a:xfrm>
            <a:off x="0" y="1128661"/>
            <a:ext cx="12192000" cy="707886"/>
          </a:xfrm>
          <a:prstGeom prst="rect">
            <a:avLst/>
          </a:prstGeom>
        </p:spPr>
        <p:txBody>
          <a:bodyPr wrap="square">
            <a:spAutoFit/>
          </a:bodyPr>
          <a:lstStyle/>
          <a:p>
            <a:pPr algn="ctr"/>
            <a:r>
              <a:rPr lang="zh-CN" altLang="en-US" sz="4000" dirty="0" smtClean="0">
                <a:latin typeface="KaiTi" panose="02010609060101010101" pitchFamily="49" charset="-122"/>
                <a:ea typeface="KaiTi" panose="02010609060101010101" pitchFamily="49" charset="-122"/>
              </a:rPr>
              <a:t>“求</a:t>
            </a:r>
            <a:r>
              <a:rPr lang="zh-CN" altLang="en-US" sz="4000" dirty="0">
                <a:latin typeface="KaiTi" panose="02010609060101010101" pitchFamily="49" charset="-122"/>
                <a:ea typeface="KaiTi" panose="02010609060101010101" pitchFamily="49" charset="-122"/>
              </a:rPr>
              <a:t>你准我们在你面前</a:t>
            </a:r>
            <a:r>
              <a:rPr lang="zh-CN" altLang="en-US" sz="4000" dirty="0" smtClean="0">
                <a:latin typeface="KaiTi" panose="02010609060101010101" pitchFamily="49" charset="-122"/>
                <a:ea typeface="KaiTi" panose="02010609060101010101" pitchFamily="49" charset="-122"/>
              </a:rPr>
              <a:t>祈求”</a:t>
            </a:r>
            <a:endParaRPr lang="en-US" sz="4000" dirty="0">
              <a:latin typeface="KaiTi" panose="02010609060101010101" pitchFamily="49" charset="-122"/>
              <a:ea typeface="KaiTi" panose="02010609060101010101" pitchFamily="49" charset="-122"/>
            </a:endParaRPr>
          </a:p>
        </p:txBody>
      </p:sp>
      <p:sp>
        <p:nvSpPr>
          <p:cNvPr id="9" name="Rectangle 8"/>
          <p:cNvSpPr/>
          <p:nvPr/>
        </p:nvSpPr>
        <p:spPr>
          <a:xfrm>
            <a:off x="0" y="2963061"/>
            <a:ext cx="12192000" cy="707886"/>
          </a:xfrm>
          <a:prstGeom prst="rect">
            <a:avLst/>
          </a:prstGeom>
        </p:spPr>
        <p:txBody>
          <a:bodyPr wrap="square">
            <a:spAutoFit/>
          </a:bodyPr>
          <a:lstStyle/>
          <a:p>
            <a:pPr algn="ctr"/>
            <a:r>
              <a:rPr lang="zh-CN" altLang="en-US" sz="4000" dirty="0" smtClean="0">
                <a:latin typeface="KaiTi" panose="02010609060101010101" pitchFamily="49" charset="-122"/>
                <a:ea typeface="KaiTi" panose="02010609060101010101" pitchFamily="49" charset="-122"/>
              </a:rPr>
              <a:t>“祂说</a:t>
            </a:r>
            <a:r>
              <a:rPr lang="zh-CN" altLang="en-US" sz="4000" dirty="0">
                <a:latin typeface="KaiTi" panose="02010609060101010101" pitchFamily="49" charset="-122"/>
                <a:ea typeface="KaiTi" panose="02010609060101010101" pitchFamily="49" charset="-122"/>
              </a:rPr>
              <a:t>的无论是好是歹，我们都必</a:t>
            </a:r>
            <a:r>
              <a:rPr lang="zh-CN" altLang="en-US" sz="4000" dirty="0" smtClean="0">
                <a:latin typeface="KaiTi" panose="02010609060101010101" pitchFamily="49" charset="-122"/>
                <a:ea typeface="KaiTi" panose="02010609060101010101" pitchFamily="49" charset="-122"/>
              </a:rPr>
              <a:t>听从。”</a:t>
            </a:r>
            <a:endParaRPr lang="en-US" sz="4000" dirty="0">
              <a:latin typeface="KaiTi" panose="02010609060101010101" pitchFamily="49" charset="-122"/>
              <a:ea typeface="KaiTi" panose="02010609060101010101" pitchFamily="49" charset="-122"/>
            </a:endParaRPr>
          </a:p>
        </p:txBody>
      </p:sp>
      <p:sp>
        <p:nvSpPr>
          <p:cNvPr id="10" name="Rectangle 9"/>
          <p:cNvSpPr/>
          <p:nvPr/>
        </p:nvSpPr>
        <p:spPr>
          <a:xfrm>
            <a:off x="0" y="3880261"/>
            <a:ext cx="12192000" cy="707886"/>
          </a:xfrm>
          <a:prstGeom prst="rect">
            <a:avLst/>
          </a:prstGeom>
        </p:spPr>
        <p:txBody>
          <a:bodyPr wrap="square">
            <a:spAutoFit/>
          </a:bodyPr>
          <a:lstStyle/>
          <a:p>
            <a:pPr algn="ctr"/>
            <a:r>
              <a:rPr lang="zh-CN" altLang="en-US" sz="4000" dirty="0" smtClean="0">
                <a:latin typeface="KaiTi" panose="02010609060101010101" pitchFamily="49" charset="-122"/>
                <a:ea typeface="KaiTi" panose="02010609060101010101" pitchFamily="49" charset="-122"/>
              </a:rPr>
              <a:t>“我们</a:t>
            </a:r>
            <a:r>
              <a:rPr lang="zh-CN" altLang="en-US" sz="4000" dirty="0">
                <a:latin typeface="KaiTi" panose="02010609060101010101" pitchFamily="49" charset="-122"/>
                <a:ea typeface="KaiTi" panose="02010609060101010101" pitchFamily="49" charset="-122"/>
              </a:rPr>
              <a:t>听从耶和华我们神的话，就可以得</a:t>
            </a:r>
            <a:r>
              <a:rPr lang="zh-CN" altLang="en-US" sz="4000" dirty="0" smtClean="0">
                <a:latin typeface="KaiTi" panose="02010609060101010101" pitchFamily="49" charset="-122"/>
                <a:ea typeface="KaiTi" panose="02010609060101010101" pitchFamily="49" charset="-122"/>
              </a:rPr>
              <a:t>福。”</a:t>
            </a:r>
            <a:endParaRPr lang="en-US" sz="4000" dirty="0">
              <a:latin typeface="KaiTi" panose="02010609060101010101" pitchFamily="49" charset="-122"/>
              <a:ea typeface="KaiTi" panose="02010609060101010101" pitchFamily="49" charset="-122"/>
            </a:endParaRPr>
          </a:p>
        </p:txBody>
      </p:sp>
    </p:spTree>
    <p:extLst>
      <p:ext uri="{BB962C8B-B14F-4D97-AF65-F5344CB8AC3E}">
        <p14:creationId xmlns:p14="http://schemas.microsoft.com/office/powerpoint/2010/main" val="30514090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8" grpId="0"/>
      <p:bldP spid="9" grpId="0"/>
      <p:bldP spid="10"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3984"/>
            <a:ext cx="12192000" cy="923330"/>
          </a:xfrm>
          <a:prstGeom prst="rect">
            <a:avLst/>
          </a:prstGeom>
        </p:spPr>
        <p:txBody>
          <a:bodyPr wrap="square">
            <a:spAutoFit/>
          </a:bodyPr>
          <a:lstStyle/>
          <a:p>
            <a:pPr algn="ctr"/>
            <a:r>
              <a:rPr lang="zh-CN" altLang="en-US" sz="5400" b="1" dirty="0">
                <a:latin typeface="KaiTi" panose="02010609060101010101" pitchFamily="49" charset="-122"/>
                <a:ea typeface="KaiTi" panose="02010609060101010101" pitchFamily="49" charset="-122"/>
              </a:rPr>
              <a:t>内心</a:t>
            </a:r>
            <a:r>
              <a:rPr lang="zh-CN" altLang="en-US" sz="5400" b="1" dirty="0" smtClean="0">
                <a:latin typeface="KaiTi" panose="02010609060101010101" pitchFamily="49" charset="-122"/>
                <a:ea typeface="KaiTi" panose="02010609060101010101" pitchFamily="49" charset="-122"/>
              </a:rPr>
              <a:t>的悖逆</a:t>
            </a:r>
            <a:endParaRPr lang="en-US" sz="5400" b="1" dirty="0">
              <a:latin typeface="KaiTi" panose="02010609060101010101" pitchFamily="49" charset="-122"/>
              <a:ea typeface="KaiTi" panose="02010609060101010101" pitchFamily="49" charset="-122"/>
            </a:endParaRPr>
          </a:p>
        </p:txBody>
      </p:sp>
      <p:sp>
        <p:nvSpPr>
          <p:cNvPr id="7" name="Rectangle 6"/>
          <p:cNvSpPr/>
          <p:nvPr/>
        </p:nvSpPr>
        <p:spPr>
          <a:xfrm>
            <a:off x="0" y="1131614"/>
            <a:ext cx="12192000" cy="707886"/>
          </a:xfrm>
          <a:prstGeom prst="rect">
            <a:avLst/>
          </a:prstGeom>
        </p:spPr>
        <p:txBody>
          <a:bodyPr wrap="square">
            <a:spAutoFit/>
          </a:bodyPr>
          <a:lstStyle/>
          <a:p>
            <a:pPr algn="ctr"/>
            <a:r>
              <a:rPr lang="zh-CN" altLang="en-US" sz="4000" dirty="0" smtClean="0">
                <a:latin typeface="KaiTi" panose="02010609060101010101" pitchFamily="49" charset="-122"/>
                <a:ea typeface="KaiTi" panose="02010609060101010101" pitchFamily="49" charset="-122"/>
              </a:rPr>
              <a:t>先知长达四十多年的侍奉</a:t>
            </a:r>
            <a:endParaRPr lang="en-US" sz="4000" dirty="0">
              <a:latin typeface="KaiTi" panose="02010609060101010101" pitchFamily="49" charset="-122"/>
              <a:ea typeface="KaiTi" panose="02010609060101010101" pitchFamily="49" charset="-122"/>
            </a:endParaRPr>
          </a:p>
        </p:txBody>
      </p:sp>
      <p:sp>
        <p:nvSpPr>
          <p:cNvPr id="11" name="Rectangle 10"/>
          <p:cNvSpPr/>
          <p:nvPr/>
        </p:nvSpPr>
        <p:spPr>
          <a:xfrm>
            <a:off x="0" y="2051768"/>
            <a:ext cx="12192000" cy="707886"/>
          </a:xfrm>
          <a:prstGeom prst="rect">
            <a:avLst/>
          </a:prstGeom>
        </p:spPr>
        <p:txBody>
          <a:bodyPr wrap="square">
            <a:spAutoFit/>
          </a:bodyPr>
          <a:lstStyle/>
          <a:p>
            <a:pPr algn="ctr"/>
            <a:r>
              <a:rPr lang="zh-CN" altLang="en-US" sz="4000" dirty="0" smtClean="0">
                <a:latin typeface="KaiTi" panose="02010609060101010101" pitchFamily="49" charset="-122"/>
                <a:ea typeface="KaiTi" panose="02010609060101010101" pitchFamily="49" charset="-122"/>
              </a:rPr>
              <a:t>犹大举国上下的悖逆</a:t>
            </a:r>
            <a:endParaRPr lang="en-US" sz="4000" dirty="0">
              <a:latin typeface="KaiTi" panose="02010609060101010101" pitchFamily="49" charset="-122"/>
              <a:ea typeface="KaiTi" panose="02010609060101010101" pitchFamily="49" charset="-122"/>
            </a:endParaRPr>
          </a:p>
        </p:txBody>
      </p:sp>
      <p:sp>
        <p:nvSpPr>
          <p:cNvPr id="12" name="Rectangle 11"/>
          <p:cNvSpPr/>
          <p:nvPr/>
        </p:nvSpPr>
        <p:spPr>
          <a:xfrm>
            <a:off x="0" y="2971922"/>
            <a:ext cx="12192000" cy="707886"/>
          </a:xfrm>
          <a:prstGeom prst="rect">
            <a:avLst/>
          </a:prstGeom>
        </p:spPr>
        <p:txBody>
          <a:bodyPr wrap="square">
            <a:spAutoFit/>
          </a:bodyPr>
          <a:lstStyle/>
          <a:p>
            <a:pPr algn="ctr"/>
            <a:r>
              <a:rPr lang="zh-CN" altLang="en-US" sz="4000" dirty="0" smtClean="0">
                <a:latin typeface="KaiTi" panose="02010609060101010101" pitchFamily="49" charset="-122"/>
                <a:ea typeface="KaiTi" panose="02010609060101010101" pitchFamily="49" charset="-122"/>
              </a:rPr>
              <a:t>对神话语的藐视</a:t>
            </a:r>
            <a:endParaRPr lang="en-US" sz="4000" dirty="0">
              <a:latin typeface="KaiTi" panose="02010609060101010101" pitchFamily="49" charset="-122"/>
              <a:ea typeface="KaiTi" panose="02010609060101010101" pitchFamily="49" charset="-122"/>
            </a:endParaRPr>
          </a:p>
        </p:txBody>
      </p:sp>
      <p:sp>
        <p:nvSpPr>
          <p:cNvPr id="13" name="Rectangle 12"/>
          <p:cNvSpPr/>
          <p:nvPr/>
        </p:nvSpPr>
        <p:spPr>
          <a:xfrm>
            <a:off x="0" y="3892076"/>
            <a:ext cx="12192000" cy="707886"/>
          </a:xfrm>
          <a:prstGeom prst="rect">
            <a:avLst/>
          </a:prstGeom>
        </p:spPr>
        <p:txBody>
          <a:bodyPr wrap="square">
            <a:spAutoFit/>
          </a:bodyPr>
          <a:lstStyle/>
          <a:p>
            <a:pPr algn="ctr"/>
            <a:r>
              <a:rPr lang="zh-CN" altLang="en-US" sz="4000" dirty="0" smtClean="0">
                <a:latin typeface="KaiTi" panose="02010609060101010101" pitchFamily="49" charset="-122"/>
                <a:ea typeface="KaiTi" panose="02010609060101010101" pitchFamily="49" charset="-122"/>
              </a:rPr>
              <a:t>受尽攻击辱骂藐视</a:t>
            </a:r>
            <a:r>
              <a:rPr lang="zh-CN" altLang="en-US" sz="4000" dirty="0">
                <a:latin typeface="KaiTi" panose="02010609060101010101" pitchFamily="49" charset="-122"/>
                <a:ea typeface="KaiTi" panose="02010609060101010101" pitchFamily="49" charset="-122"/>
              </a:rPr>
              <a:t>监禁</a:t>
            </a:r>
            <a:endParaRPr lang="en-US" sz="4000" dirty="0">
              <a:latin typeface="KaiTi" panose="02010609060101010101" pitchFamily="49" charset="-122"/>
              <a:ea typeface="KaiTi" panose="02010609060101010101" pitchFamily="49" charset="-122"/>
            </a:endParaRPr>
          </a:p>
        </p:txBody>
      </p:sp>
    </p:spTree>
    <p:extLst>
      <p:ext uri="{BB962C8B-B14F-4D97-AF65-F5344CB8AC3E}">
        <p14:creationId xmlns:p14="http://schemas.microsoft.com/office/powerpoint/2010/main" val="40343247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7" grpId="0"/>
      <p:bldP spid="11" grpId="0"/>
      <p:bldP spid="12" grpId="0"/>
      <p:bldP spid="1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33425" y="-3455"/>
            <a:ext cx="10658475" cy="1323439"/>
          </a:xfrm>
          <a:prstGeom prst="rect">
            <a:avLst/>
          </a:prstGeom>
        </p:spPr>
        <p:txBody>
          <a:bodyPr wrap="square">
            <a:spAutoFit/>
          </a:bodyPr>
          <a:lstStyle/>
          <a:p>
            <a:pPr algn="ctr"/>
            <a:r>
              <a:rPr lang="zh-CN" altLang="en-US" sz="4000" dirty="0" smtClean="0">
                <a:latin typeface="KaiTi" panose="02010609060101010101" pitchFamily="49" charset="-122"/>
                <a:ea typeface="KaiTi" panose="02010609060101010101" pitchFamily="49" charset="-122"/>
              </a:rPr>
              <a:t>耶和华你们的神为你们的事差遣我到你们那里说的，</a:t>
            </a:r>
            <a:r>
              <a:rPr lang="zh-CN" altLang="en-US" sz="4000" b="1" dirty="0" smtClean="0">
                <a:latin typeface="KaiTi" panose="02010609060101010101" pitchFamily="49" charset="-122"/>
                <a:ea typeface="KaiTi" panose="02010609060101010101" pitchFamily="49" charset="-122"/>
              </a:rPr>
              <a:t>你们却一样没有听从</a:t>
            </a:r>
            <a:r>
              <a:rPr lang="zh-CN" altLang="en-US" sz="4000" dirty="0" smtClean="0">
                <a:latin typeface="KaiTi" panose="02010609060101010101" pitchFamily="49" charset="-122"/>
                <a:ea typeface="KaiTi" panose="02010609060101010101" pitchFamily="49" charset="-122"/>
              </a:rPr>
              <a:t>。</a:t>
            </a:r>
            <a:r>
              <a:rPr lang="en-US" altLang="zh-CN" sz="4000" dirty="0" smtClean="0">
                <a:latin typeface="KaiTi" panose="02010609060101010101" pitchFamily="49" charset="-122"/>
                <a:ea typeface="KaiTi" panose="02010609060101010101" pitchFamily="49" charset="-122"/>
              </a:rPr>
              <a:t>『</a:t>
            </a:r>
            <a:r>
              <a:rPr lang="zh-CN" altLang="en-US" sz="4000" dirty="0" smtClean="0">
                <a:latin typeface="KaiTi" panose="02010609060101010101" pitchFamily="49" charset="-122"/>
                <a:ea typeface="KaiTi" panose="02010609060101010101" pitchFamily="49" charset="-122"/>
              </a:rPr>
              <a:t>耶</a:t>
            </a:r>
            <a:r>
              <a:rPr lang="en-US" altLang="zh-CN" sz="4000" dirty="0" smtClean="0">
                <a:latin typeface="KaiTi" panose="02010609060101010101" pitchFamily="49" charset="-122"/>
                <a:ea typeface="KaiTi" panose="02010609060101010101" pitchFamily="49" charset="-122"/>
              </a:rPr>
              <a:t>42:21』</a:t>
            </a:r>
            <a:endParaRPr lang="en-US" sz="4000" dirty="0">
              <a:latin typeface="KaiTi" panose="02010609060101010101" pitchFamily="49" charset="-122"/>
              <a:ea typeface="KaiTi" panose="02010609060101010101" pitchFamily="49" charset="-122"/>
            </a:endParaRPr>
          </a:p>
        </p:txBody>
      </p:sp>
    </p:spTree>
    <p:extLst>
      <p:ext uri="{BB962C8B-B14F-4D97-AF65-F5344CB8AC3E}">
        <p14:creationId xmlns:p14="http://schemas.microsoft.com/office/powerpoint/2010/main" val="7523371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3985"/>
            <a:ext cx="12192000" cy="923330"/>
          </a:xfrm>
          <a:prstGeom prst="rect">
            <a:avLst/>
          </a:prstGeom>
        </p:spPr>
        <p:txBody>
          <a:bodyPr wrap="square">
            <a:spAutoFit/>
          </a:bodyPr>
          <a:lstStyle/>
          <a:p>
            <a:pPr algn="ctr"/>
            <a:r>
              <a:rPr lang="zh-CN" altLang="en-US" sz="5400" b="1" dirty="0">
                <a:latin typeface="KaiTi" panose="02010609060101010101" pitchFamily="49" charset="-122"/>
                <a:ea typeface="KaiTi" panose="02010609060101010101" pitchFamily="49" charset="-122"/>
              </a:rPr>
              <a:t>先知</a:t>
            </a:r>
            <a:r>
              <a:rPr lang="zh-CN" altLang="en-US" sz="5400" b="1" dirty="0" smtClean="0">
                <a:latin typeface="KaiTi" panose="02010609060101010101" pitchFamily="49" charset="-122"/>
                <a:ea typeface="KaiTi" panose="02010609060101010101" pitchFamily="49" charset="-122"/>
              </a:rPr>
              <a:t>的</a:t>
            </a:r>
            <a:r>
              <a:rPr lang="zh-CN" altLang="en-US" sz="5400" b="1" dirty="0">
                <a:latin typeface="KaiTi" panose="02010609060101010101" pitchFamily="49" charset="-122"/>
                <a:ea typeface="KaiTi" panose="02010609060101010101" pitchFamily="49" charset="-122"/>
              </a:rPr>
              <a:t>世代</a:t>
            </a:r>
            <a:endParaRPr lang="en-US" sz="5400" b="1" dirty="0">
              <a:latin typeface="KaiTi" panose="02010609060101010101" pitchFamily="49" charset="-122"/>
              <a:ea typeface="KaiTi" panose="02010609060101010101" pitchFamily="49" charset="-122"/>
            </a:endParaRPr>
          </a:p>
        </p:txBody>
      </p:sp>
      <p:sp>
        <p:nvSpPr>
          <p:cNvPr id="7" name="Rectangle 6"/>
          <p:cNvSpPr/>
          <p:nvPr/>
        </p:nvSpPr>
        <p:spPr>
          <a:xfrm>
            <a:off x="0" y="1131613"/>
            <a:ext cx="12192000" cy="707886"/>
          </a:xfrm>
          <a:prstGeom prst="rect">
            <a:avLst/>
          </a:prstGeom>
        </p:spPr>
        <p:txBody>
          <a:bodyPr wrap="square">
            <a:spAutoFit/>
          </a:bodyPr>
          <a:lstStyle/>
          <a:p>
            <a:pPr algn="ctr"/>
            <a:r>
              <a:rPr lang="zh-CN" altLang="en-US" sz="4000" dirty="0" smtClean="0">
                <a:latin typeface="KaiTi" panose="02010609060101010101" pitchFamily="49" charset="-122"/>
                <a:ea typeface="KaiTi" panose="02010609060101010101" pitchFamily="49" charset="-122"/>
              </a:rPr>
              <a:t>我们现在所处的国家和世代</a:t>
            </a:r>
            <a:endParaRPr lang="en-US" sz="4000" dirty="0">
              <a:latin typeface="KaiTi" panose="02010609060101010101" pitchFamily="49" charset="-122"/>
              <a:ea typeface="KaiTi" panose="02010609060101010101" pitchFamily="49" charset="-122"/>
            </a:endParaRPr>
          </a:p>
        </p:txBody>
      </p:sp>
      <p:sp>
        <p:nvSpPr>
          <p:cNvPr id="11" name="Rectangle 10"/>
          <p:cNvSpPr/>
          <p:nvPr/>
        </p:nvSpPr>
        <p:spPr>
          <a:xfrm>
            <a:off x="0" y="2051767"/>
            <a:ext cx="12192000" cy="707886"/>
          </a:xfrm>
          <a:prstGeom prst="rect">
            <a:avLst/>
          </a:prstGeom>
        </p:spPr>
        <p:txBody>
          <a:bodyPr wrap="square">
            <a:spAutoFit/>
          </a:bodyPr>
          <a:lstStyle/>
          <a:p>
            <a:pPr algn="ctr"/>
            <a:r>
              <a:rPr lang="zh-CN" altLang="en-US" sz="4000" dirty="0" smtClean="0">
                <a:latin typeface="KaiTi" panose="02010609060101010101" pitchFamily="49" charset="-122"/>
                <a:ea typeface="KaiTi" panose="02010609060101010101" pitchFamily="49" charset="-122"/>
              </a:rPr>
              <a:t>对基督信仰立国之本的质疑</a:t>
            </a:r>
            <a:endParaRPr lang="en-US" sz="4000" dirty="0">
              <a:latin typeface="KaiTi" panose="02010609060101010101" pitchFamily="49" charset="-122"/>
              <a:ea typeface="KaiTi" panose="02010609060101010101" pitchFamily="49" charset="-122"/>
            </a:endParaRPr>
          </a:p>
        </p:txBody>
      </p:sp>
      <p:sp>
        <p:nvSpPr>
          <p:cNvPr id="12" name="Rectangle 11"/>
          <p:cNvSpPr/>
          <p:nvPr/>
        </p:nvSpPr>
        <p:spPr>
          <a:xfrm>
            <a:off x="0" y="2971921"/>
            <a:ext cx="12192000" cy="707886"/>
          </a:xfrm>
          <a:prstGeom prst="rect">
            <a:avLst/>
          </a:prstGeom>
        </p:spPr>
        <p:txBody>
          <a:bodyPr wrap="square">
            <a:spAutoFit/>
          </a:bodyPr>
          <a:lstStyle/>
          <a:p>
            <a:pPr algn="ctr"/>
            <a:r>
              <a:rPr lang="zh-CN" altLang="en-US" sz="4000" dirty="0" smtClean="0">
                <a:latin typeface="KaiTi" panose="02010609060101010101" pitchFamily="49" charset="-122"/>
                <a:ea typeface="KaiTi" panose="02010609060101010101" pitchFamily="49" charset="-122"/>
              </a:rPr>
              <a:t>自由化去基督化思潮的泛滥</a:t>
            </a:r>
            <a:endParaRPr lang="en-US" sz="4000" dirty="0">
              <a:latin typeface="KaiTi" panose="02010609060101010101" pitchFamily="49" charset="-122"/>
              <a:ea typeface="KaiTi" panose="02010609060101010101" pitchFamily="49" charset="-122"/>
            </a:endParaRPr>
          </a:p>
        </p:txBody>
      </p:sp>
    </p:spTree>
    <p:extLst>
      <p:ext uri="{BB962C8B-B14F-4D97-AF65-F5344CB8AC3E}">
        <p14:creationId xmlns:p14="http://schemas.microsoft.com/office/powerpoint/2010/main" val="17119149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7" grpId="0"/>
      <p:bldP spid="11" grpId="0"/>
      <p:bldP spid="1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594064"/>
            <a:ext cx="10829925" cy="2739211"/>
          </a:xfrm>
          <a:prstGeom prst="rect">
            <a:avLst/>
          </a:prstGeom>
        </p:spPr>
        <p:txBody>
          <a:bodyPr wrap="square">
            <a:spAutoFit/>
          </a:bodyPr>
          <a:lstStyle/>
          <a:p>
            <a:r>
              <a:rPr lang="zh-CN" altLang="en-US" sz="3600" dirty="0" smtClean="0">
                <a:latin typeface="KaiTi" panose="02010609060101010101" pitchFamily="49" charset="-122"/>
                <a:ea typeface="KaiTi" panose="02010609060101010101" pitchFamily="49" charset="-122"/>
                <a:cs typeface="KaiTi" panose="02010609060101010101" pitchFamily="49" charset="-122"/>
              </a:rPr>
              <a:t>三百年前</a:t>
            </a:r>
            <a:r>
              <a:rPr lang="zh-CN" altLang="en-US" sz="3600" dirty="0">
                <a:latin typeface="KaiTi" panose="02010609060101010101" pitchFamily="49" charset="-122"/>
                <a:ea typeface="KaiTi" panose="02010609060101010101" pitchFamily="49" charset="-122"/>
                <a:cs typeface="KaiTi" panose="02010609060101010101" pitchFamily="49" charset="-122"/>
              </a:rPr>
              <a:t>到达此地的五月花清教徒，以及随后跟进而来比他们更严谨而人数也更多的亲属们改变了这一块地的命运，也因而改变了这一个世界的命运</a:t>
            </a:r>
            <a:r>
              <a:rPr lang="zh-CN" altLang="en-US" sz="3600" dirty="0" smtClean="0">
                <a:latin typeface="KaiTi" panose="02010609060101010101" pitchFamily="49" charset="-122"/>
                <a:ea typeface="KaiTi" panose="02010609060101010101" pitchFamily="49" charset="-122"/>
                <a:cs typeface="KaiTi" panose="02010609060101010101" pitchFamily="49" charset="-122"/>
              </a:rPr>
              <a:t>。</a:t>
            </a:r>
            <a:endParaRPr lang="en-US" altLang="zh-CN" sz="3600" dirty="0" smtClean="0">
              <a:latin typeface="KaiTi" panose="02010609060101010101" pitchFamily="49" charset="-122"/>
              <a:ea typeface="KaiTi" panose="02010609060101010101" pitchFamily="49" charset="-122"/>
              <a:cs typeface="KaiTi" panose="02010609060101010101" pitchFamily="49" charset="-122"/>
            </a:endParaRPr>
          </a:p>
          <a:p>
            <a:endParaRPr lang="en-US" sz="3600" dirty="0">
              <a:latin typeface="KaiTi" panose="02010609060101010101" pitchFamily="49" charset="-122"/>
              <a:ea typeface="KaiTi" panose="02010609060101010101" pitchFamily="49" charset="-122"/>
            </a:endParaRPr>
          </a:p>
          <a:p>
            <a:pPr algn="r"/>
            <a:r>
              <a:rPr lang="en-US" sz="2800" dirty="0" smtClean="0">
                <a:latin typeface="KaiTi" panose="02010609060101010101" pitchFamily="49" charset="-122"/>
                <a:ea typeface="KaiTi" panose="02010609060101010101" pitchFamily="49" charset="-122"/>
              </a:rPr>
              <a:t>1907</a:t>
            </a:r>
            <a:r>
              <a:rPr lang="zh-CN" altLang="en-US" sz="2800" dirty="0" smtClean="0">
                <a:latin typeface="KaiTi" panose="02010609060101010101" pitchFamily="49" charset="-122"/>
                <a:ea typeface="KaiTi" panose="02010609060101010101" pitchFamily="49" charset="-122"/>
              </a:rPr>
              <a:t>年罗斯福总统纪念</a:t>
            </a:r>
            <a:r>
              <a:rPr lang="zh-CN" altLang="en-US" sz="2800" dirty="0">
                <a:latin typeface="KaiTi" panose="02010609060101010101" pitchFamily="49" charset="-122"/>
                <a:ea typeface="KaiTi" panose="02010609060101010101" pitchFamily="49" charset="-122"/>
              </a:rPr>
              <a:t>五月花号清教徒的演说</a:t>
            </a:r>
            <a:endParaRPr lang="en-US" sz="3200" dirty="0">
              <a:latin typeface="KaiTi" panose="02010609060101010101" pitchFamily="49" charset="-122"/>
              <a:ea typeface="KaiTi" panose="02010609060101010101" pitchFamily="49" charset="-122"/>
            </a:endParaRPr>
          </a:p>
        </p:txBody>
      </p:sp>
    </p:spTree>
    <p:extLst>
      <p:ext uri="{BB962C8B-B14F-4D97-AF65-F5344CB8AC3E}">
        <p14:creationId xmlns:p14="http://schemas.microsoft.com/office/powerpoint/2010/main" val="350008553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3985"/>
            <a:ext cx="12192000" cy="923330"/>
          </a:xfrm>
          <a:prstGeom prst="rect">
            <a:avLst/>
          </a:prstGeom>
        </p:spPr>
        <p:txBody>
          <a:bodyPr wrap="square">
            <a:spAutoFit/>
          </a:bodyPr>
          <a:lstStyle/>
          <a:p>
            <a:pPr algn="ctr"/>
            <a:r>
              <a:rPr lang="zh-CN" altLang="en-US" sz="5400" b="1" dirty="0">
                <a:latin typeface="KaiTi" panose="02010609060101010101" pitchFamily="49" charset="-122"/>
                <a:ea typeface="KaiTi" panose="02010609060101010101" pitchFamily="49" charset="-122"/>
              </a:rPr>
              <a:t>先知</a:t>
            </a:r>
            <a:r>
              <a:rPr lang="zh-CN" altLang="en-US" sz="5400" b="1" dirty="0" smtClean="0">
                <a:latin typeface="KaiTi" panose="02010609060101010101" pitchFamily="49" charset="-122"/>
                <a:ea typeface="KaiTi" panose="02010609060101010101" pitchFamily="49" charset="-122"/>
              </a:rPr>
              <a:t>的职分</a:t>
            </a:r>
            <a:endParaRPr lang="en-US" sz="5400" b="1" dirty="0">
              <a:latin typeface="KaiTi" panose="02010609060101010101" pitchFamily="49" charset="-122"/>
              <a:ea typeface="KaiTi" panose="02010609060101010101" pitchFamily="49" charset="-122"/>
            </a:endParaRPr>
          </a:p>
        </p:txBody>
      </p:sp>
      <p:sp>
        <p:nvSpPr>
          <p:cNvPr id="8" name="Rectangle 7"/>
          <p:cNvSpPr/>
          <p:nvPr/>
        </p:nvSpPr>
        <p:spPr>
          <a:xfrm>
            <a:off x="0" y="1158400"/>
            <a:ext cx="12192000" cy="707886"/>
          </a:xfrm>
          <a:prstGeom prst="rect">
            <a:avLst/>
          </a:prstGeom>
        </p:spPr>
        <p:txBody>
          <a:bodyPr wrap="square">
            <a:spAutoFit/>
          </a:bodyPr>
          <a:lstStyle/>
          <a:p>
            <a:pPr algn="ctr"/>
            <a:r>
              <a:rPr lang="zh-CN" altLang="en-US" sz="4000" dirty="0" smtClean="0">
                <a:latin typeface="KaiTi" panose="02010609060101010101" pitchFamily="49" charset="-122"/>
                <a:ea typeface="KaiTi" panose="02010609060101010101" pitchFamily="49" charset="-122"/>
              </a:rPr>
              <a:t>先知是把神的信息传递给人的人</a:t>
            </a:r>
            <a:endParaRPr lang="en-US" sz="4000" dirty="0">
              <a:latin typeface="KaiTi" panose="02010609060101010101" pitchFamily="49" charset="-122"/>
              <a:ea typeface="KaiTi" panose="02010609060101010101" pitchFamily="49" charset="-122"/>
            </a:endParaRPr>
          </a:p>
        </p:txBody>
      </p:sp>
      <p:sp>
        <p:nvSpPr>
          <p:cNvPr id="9" name="Rectangle 8"/>
          <p:cNvSpPr/>
          <p:nvPr/>
        </p:nvSpPr>
        <p:spPr>
          <a:xfrm>
            <a:off x="0" y="3052282"/>
            <a:ext cx="12192000" cy="707886"/>
          </a:xfrm>
          <a:prstGeom prst="rect">
            <a:avLst/>
          </a:prstGeom>
        </p:spPr>
        <p:txBody>
          <a:bodyPr wrap="square">
            <a:spAutoFit/>
          </a:bodyPr>
          <a:lstStyle/>
          <a:p>
            <a:pPr algn="ctr"/>
            <a:r>
              <a:rPr lang="zh-CN" altLang="en-US" sz="4000" dirty="0" smtClean="0">
                <a:latin typeface="KaiTi" panose="02010609060101010101" pitchFamily="49" charset="-122"/>
                <a:ea typeface="KaiTi" panose="02010609060101010101" pitchFamily="49" charset="-122"/>
              </a:rPr>
              <a:t>不是为迎合人的“廉价”福音</a:t>
            </a:r>
            <a:endParaRPr lang="en-US" sz="4000" dirty="0">
              <a:latin typeface="KaiTi" panose="02010609060101010101" pitchFamily="49" charset="-122"/>
              <a:ea typeface="KaiTi" panose="02010609060101010101" pitchFamily="49" charset="-122"/>
            </a:endParaRPr>
          </a:p>
        </p:txBody>
      </p:sp>
      <p:sp>
        <p:nvSpPr>
          <p:cNvPr id="5" name="Rectangle 4"/>
          <p:cNvSpPr/>
          <p:nvPr/>
        </p:nvSpPr>
        <p:spPr>
          <a:xfrm>
            <a:off x="0" y="2105341"/>
            <a:ext cx="12192000" cy="707886"/>
          </a:xfrm>
          <a:prstGeom prst="rect">
            <a:avLst/>
          </a:prstGeom>
        </p:spPr>
        <p:txBody>
          <a:bodyPr wrap="square">
            <a:spAutoFit/>
          </a:bodyPr>
          <a:lstStyle/>
          <a:p>
            <a:pPr algn="ctr"/>
            <a:r>
              <a:rPr lang="en-US" altLang="zh-CN" sz="4000" dirty="0" smtClean="0">
                <a:latin typeface="KaiTi" panose="02010609060101010101" pitchFamily="49" charset="-122"/>
                <a:ea typeface="KaiTi" panose="02010609060101010101" pitchFamily="49" charset="-122"/>
              </a:rPr>
              <a:t>“</a:t>
            </a:r>
            <a:r>
              <a:rPr lang="zh-CN" altLang="en-US" sz="4000" dirty="0" smtClean="0">
                <a:latin typeface="KaiTi" panose="02010609060101010101" pitchFamily="49" charset="-122"/>
                <a:ea typeface="KaiTi" panose="02010609060101010101" pitchFamily="49" charset="-122"/>
              </a:rPr>
              <a:t>耶和华</a:t>
            </a:r>
            <a:r>
              <a:rPr lang="zh-CN" altLang="en-US" sz="4000" dirty="0">
                <a:latin typeface="KaiTi" panose="02010609060101010101" pitchFamily="49" charset="-122"/>
                <a:ea typeface="KaiTi" panose="02010609060101010101" pitchFamily="49" charset="-122"/>
              </a:rPr>
              <a:t>无论回答什么，我必都告诉</a:t>
            </a:r>
            <a:r>
              <a:rPr lang="zh-CN" altLang="en-US" sz="4000" dirty="0" smtClean="0">
                <a:latin typeface="KaiTi" panose="02010609060101010101" pitchFamily="49" charset="-122"/>
                <a:ea typeface="KaiTi" panose="02010609060101010101" pitchFamily="49" charset="-122"/>
              </a:rPr>
              <a:t>你们毫不</a:t>
            </a:r>
            <a:r>
              <a:rPr lang="zh-CN" altLang="en-US" sz="4000" dirty="0">
                <a:latin typeface="KaiTi" panose="02010609060101010101" pitchFamily="49" charset="-122"/>
                <a:ea typeface="KaiTi" panose="02010609060101010101" pitchFamily="49" charset="-122"/>
              </a:rPr>
              <a:t>隐瞒</a:t>
            </a:r>
            <a:r>
              <a:rPr lang="zh-CN" altLang="en-US" sz="4000" dirty="0" smtClean="0">
                <a:latin typeface="KaiTi" panose="02010609060101010101" pitchFamily="49" charset="-122"/>
                <a:ea typeface="KaiTi" panose="02010609060101010101" pitchFamily="49" charset="-122"/>
              </a:rPr>
              <a:t>。</a:t>
            </a:r>
            <a:r>
              <a:rPr lang="en-US" altLang="zh-CN" sz="4000" dirty="0" smtClean="0">
                <a:latin typeface="KaiTi" panose="02010609060101010101" pitchFamily="49" charset="-122"/>
                <a:ea typeface="KaiTi" panose="02010609060101010101" pitchFamily="49" charset="-122"/>
              </a:rPr>
              <a:t>”</a:t>
            </a:r>
            <a:endParaRPr lang="en-US" sz="4000" dirty="0">
              <a:latin typeface="KaiTi" panose="02010609060101010101" pitchFamily="49" charset="-122"/>
              <a:ea typeface="KaiTi" panose="02010609060101010101" pitchFamily="49" charset="-122"/>
            </a:endParaRPr>
          </a:p>
        </p:txBody>
      </p:sp>
    </p:spTree>
    <p:extLst>
      <p:ext uri="{BB962C8B-B14F-4D97-AF65-F5344CB8AC3E}">
        <p14:creationId xmlns:p14="http://schemas.microsoft.com/office/powerpoint/2010/main" val="5027842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8" grpId="0"/>
      <p:bldP spid="9" grpId="0"/>
      <p:bldP spid="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3981"/>
            <a:ext cx="12192000" cy="923330"/>
          </a:xfrm>
          <a:prstGeom prst="rect">
            <a:avLst/>
          </a:prstGeom>
        </p:spPr>
        <p:txBody>
          <a:bodyPr wrap="square">
            <a:spAutoFit/>
          </a:bodyPr>
          <a:lstStyle/>
          <a:p>
            <a:pPr algn="ctr"/>
            <a:r>
              <a:rPr lang="zh-CN" altLang="en-US" sz="5400" b="1" dirty="0" smtClean="0">
                <a:latin typeface="KaiTi" panose="02010609060101010101" pitchFamily="49" charset="-122"/>
                <a:ea typeface="KaiTi" panose="02010609060101010101" pitchFamily="49" charset="-122"/>
              </a:rPr>
              <a:t>十天的祷告</a:t>
            </a:r>
            <a:endParaRPr lang="en-US" sz="5400" b="1" dirty="0">
              <a:latin typeface="KaiTi" panose="02010609060101010101" pitchFamily="49" charset="-122"/>
              <a:ea typeface="KaiTi" panose="02010609060101010101" pitchFamily="49" charset="-122"/>
            </a:endParaRPr>
          </a:p>
        </p:txBody>
      </p:sp>
      <p:sp>
        <p:nvSpPr>
          <p:cNvPr id="7" name="Rectangle 6"/>
          <p:cNvSpPr/>
          <p:nvPr/>
        </p:nvSpPr>
        <p:spPr>
          <a:xfrm>
            <a:off x="0" y="1131617"/>
            <a:ext cx="12192000" cy="707886"/>
          </a:xfrm>
          <a:prstGeom prst="rect">
            <a:avLst/>
          </a:prstGeom>
        </p:spPr>
        <p:txBody>
          <a:bodyPr wrap="square">
            <a:spAutoFit/>
          </a:bodyPr>
          <a:lstStyle/>
          <a:p>
            <a:pPr algn="ctr"/>
            <a:r>
              <a:rPr lang="zh-CN" altLang="en-US" sz="4000" b="1" dirty="0" smtClean="0">
                <a:latin typeface="KaiTi" panose="02010609060101010101" pitchFamily="49" charset="-122"/>
                <a:ea typeface="KaiTi" panose="02010609060101010101" pitchFamily="49" charset="-122"/>
              </a:rPr>
              <a:t>过</a:t>
            </a:r>
            <a:r>
              <a:rPr lang="zh-CN" altLang="en-US" sz="4000" b="1" dirty="0">
                <a:latin typeface="KaiTi" panose="02010609060101010101" pitchFamily="49" charset="-122"/>
                <a:ea typeface="KaiTi" panose="02010609060101010101" pitchFamily="49" charset="-122"/>
              </a:rPr>
              <a:t>了十天</a:t>
            </a:r>
            <a:r>
              <a:rPr lang="zh-CN" altLang="en-US" sz="4000" dirty="0">
                <a:latin typeface="KaiTi" panose="02010609060101010101" pitchFamily="49" charset="-122"/>
                <a:ea typeface="KaiTi" panose="02010609060101010101" pitchFamily="49" charset="-122"/>
              </a:rPr>
              <a:t>，耶和华的话临到</a:t>
            </a:r>
            <a:r>
              <a:rPr lang="zh-CN" altLang="en-US" sz="4000" dirty="0" smtClean="0">
                <a:latin typeface="KaiTi" panose="02010609060101010101" pitchFamily="49" charset="-122"/>
                <a:ea typeface="KaiTi" panose="02010609060101010101" pitchFamily="49" charset="-122"/>
              </a:rPr>
              <a:t>耶利米</a:t>
            </a:r>
            <a:r>
              <a:rPr lang="en-US" altLang="zh-CN" sz="4000" dirty="0" smtClean="0">
                <a:latin typeface="KaiTi" panose="02010609060101010101" pitchFamily="49" charset="-122"/>
                <a:ea typeface="KaiTi" panose="02010609060101010101" pitchFamily="49" charset="-122"/>
              </a:rPr>
              <a:t>『</a:t>
            </a:r>
            <a:r>
              <a:rPr lang="zh-CN" altLang="en-US" sz="4000" dirty="0">
                <a:latin typeface="KaiTi" panose="02010609060101010101" pitchFamily="49" charset="-122"/>
                <a:ea typeface="KaiTi" panose="02010609060101010101" pitchFamily="49" charset="-122"/>
              </a:rPr>
              <a:t>耶</a:t>
            </a:r>
            <a:r>
              <a:rPr lang="en-US" sz="4000" dirty="0">
                <a:latin typeface="KaiTi" panose="02010609060101010101" pitchFamily="49" charset="-122"/>
                <a:ea typeface="KaiTi" panose="02010609060101010101" pitchFamily="49" charset="-122"/>
              </a:rPr>
              <a:t>42:7</a:t>
            </a:r>
            <a:r>
              <a:rPr lang="en-US" altLang="zh-CN" sz="4000" dirty="0">
                <a:latin typeface="KaiTi" panose="02010609060101010101" pitchFamily="49" charset="-122"/>
                <a:ea typeface="KaiTi" panose="02010609060101010101" pitchFamily="49" charset="-122"/>
              </a:rPr>
              <a:t>』</a:t>
            </a:r>
            <a:endParaRPr lang="en-US" sz="4000" dirty="0">
              <a:latin typeface="KaiTi" panose="02010609060101010101" pitchFamily="49" charset="-122"/>
              <a:ea typeface="KaiTi" panose="02010609060101010101" pitchFamily="49" charset="-122"/>
            </a:endParaRPr>
          </a:p>
        </p:txBody>
      </p:sp>
      <p:sp>
        <p:nvSpPr>
          <p:cNvPr id="11" name="Rectangle 10"/>
          <p:cNvSpPr/>
          <p:nvPr/>
        </p:nvSpPr>
        <p:spPr>
          <a:xfrm>
            <a:off x="0" y="2051771"/>
            <a:ext cx="12192000" cy="707886"/>
          </a:xfrm>
          <a:prstGeom prst="rect">
            <a:avLst/>
          </a:prstGeom>
        </p:spPr>
        <p:txBody>
          <a:bodyPr wrap="square">
            <a:spAutoFit/>
          </a:bodyPr>
          <a:lstStyle/>
          <a:p>
            <a:pPr algn="ctr"/>
            <a:r>
              <a:rPr lang="zh-CN" altLang="en-US" sz="4000" dirty="0" smtClean="0">
                <a:latin typeface="KaiTi" panose="02010609060101010101" pitchFamily="49" charset="-122"/>
                <a:ea typeface="KaiTi" panose="02010609060101010101" pitchFamily="49" charset="-122"/>
              </a:rPr>
              <a:t>祷告需要时间和耐心</a:t>
            </a:r>
            <a:endParaRPr lang="en-US" sz="4000" dirty="0">
              <a:latin typeface="KaiTi" panose="02010609060101010101" pitchFamily="49" charset="-122"/>
              <a:ea typeface="KaiTi" panose="02010609060101010101" pitchFamily="49" charset="-122"/>
            </a:endParaRPr>
          </a:p>
        </p:txBody>
      </p:sp>
      <p:sp>
        <p:nvSpPr>
          <p:cNvPr id="12" name="Rectangle 11"/>
          <p:cNvSpPr/>
          <p:nvPr/>
        </p:nvSpPr>
        <p:spPr>
          <a:xfrm>
            <a:off x="0" y="3892079"/>
            <a:ext cx="12192000" cy="707886"/>
          </a:xfrm>
          <a:prstGeom prst="rect">
            <a:avLst/>
          </a:prstGeom>
        </p:spPr>
        <p:txBody>
          <a:bodyPr wrap="square">
            <a:spAutoFit/>
          </a:bodyPr>
          <a:lstStyle/>
          <a:p>
            <a:pPr algn="ctr"/>
            <a:r>
              <a:rPr lang="zh-CN" altLang="en-US" sz="4000" dirty="0">
                <a:latin typeface="KaiTi" panose="02010609060101010101" pitchFamily="49" charset="-122"/>
                <a:ea typeface="KaiTi" panose="02010609060101010101" pitchFamily="49" charset="-122"/>
              </a:rPr>
              <a:t>寡妇向不义法官恳求的</a:t>
            </a:r>
            <a:r>
              <a:rPr lang="zh-CN" altLang="en-US" sz="4000" dirty="0" smtClean="0">
                <a:latin typeface="KaiTi" panose="02010609060101010101" pitchFamily="49" charset="-122"/>
                <a:ea typeface="KaiTi" panose="02010609060101010101" pitchFamily="49" charset="-122"/>
              </a:rPr>
              <a:t>比喻</a:t>
            </a:r>
            <a:r>
              <a:rPr lang="en-US" altLang="zh-CN" sz="4000" dirty="0" smtClean="0">
                <a:latin typeface="KaiTi" panose="02010609060101010101" pitchFamily="49" charset="-122"/>
                <a:ea typeface="KaiTi" panose="02010609060101010101" pitchFamily="49" charset="-122"/>
              </a:rPr>
              <a:t>『</a:t>
            </a:r>
            <a:r>
              <a:rPr lang="zh-CN" altLang="en-US" sz="4000" dirty="0">
                <a:latin typeface="KaiTi" panose="02010609060101010101" pitchFamily="49" charset="-122"/>
                <a:ea typeface="KaiTi" panose="02010609060101010101" pitchFamily="49" charset="-122"/>
              </a:rPr>
              <a:t>路</a:t>
            </a:r>
            <a:r>
              <a:rPr lang="en-US" sz="4000" dirty="0" smtClean="0">
                <a:latin typeface="KaiTi" panose="02010609060101010101" pitchFamily="49" charset="-122"/>
                <a:ea typeface="KaiTi" panose="02010609060101010101" pitchFamily="49" charset="-122"/>
              </a:rPr>
              <a:t>18</a:t>
            </a:r>
            <a:r>
              <a:rPr lang="en-US" sz="4000" dirty="0">
                <a:latin typeface="KaiTi" panose="02010609060101010101" pitchFamily="49" charset="-122"/>
                <a:ea typeface="KaiTi" panose="02010609060101010101" pitchFamily="49" charset="-122"/>
              </a:rPr>
              <a:t>:</a:t>
            </a:r>
            <a:r>
              <a:rPr lang="en-US" sz="4000" dirty="0" smtClean="0">
                <a:latin typeface="KaiTi" panose="02010609060101010101" pitchFamily="49" charset="-122"/>
                <a:ea typeface="KaiTi" panose="02010609060101010101" pitchFamily="49" charset="-122"/>
              </a:rPr>
              <a:t>1-8</a:t>
            </a:r>
            <a:r>
              <a:rPr lang="en-US" altLang="zh-CN" sz="4000" dirty="0" smtClean="0">
                <a:latin typeface="KaiTi" panose="02010609060101010101" pitchFamily="49" charset="-122"/>
                <a:ea typeface="KaiTi" panose="02010609060101010101" pitchFamily="49" charset="-122"/>
              </a:rPr>
              <a:t>』</a:t>
            </a:r>
            <a:endParaRPr lang="en-US" sz="4000" dirty="0">
              <a:latin typeface="KaiTi" panose="02010609060101010101" pitchFamily="49" charset="-122"/>
              <a:ea typeface="KaiTi" panose="02010609060101010101" pitchFamily="49" charset="-122"/>
            </a:endParaRPr>
          </a:p>
        </p:txBody>
      </p:sp>
      <p:sp>
        <p:nvSpPr>
          <p:cNvPr id="9" name="Rectangle 8"/>
          <p:cNvSpPr/>
          <p:nvPr/>
        </p:nvSpPr>
        <p:spPr>
          <a:xfrm>
            <a:off x="0" y="2971925"/>
            <a:ext cx="12192000" cy="707886"/>
          </a:xfrm>
          <a:prstGeom prst="rect">
            <a:avLst/>
          </a:prstGeom>
        </p:spPr>
        <p:txBody>
          <a:bodyPr wrap="square">
            <a:spAutoFit/>
          </a:bodyPr>
          <a:lstStyle/>
          <a:p>
            <a:pPr algn="ctr"/>
            <a:r>
              <a:rPr lang="en-US" altLang="zh-CN" sz="4000" b="1" dirty="0" smtClean="0">
                <a:latin typeface="KaiTi" panose="02010609060101010101" pitchFamily="49" charset="-122"/>
                <a:ea typeface="KaiTi" panose="02010609060101010101" pitchFamily="49" charset="-122"/>
              </a:rPr>
              <a:t>…</a:t>
            </a:r>
            <a:r>
              <a:rPr lang="zh-CN" altLang="en-US" sz="4000" b="1" dirty="0" smtClean="0">
                <a:latin typeface="KaiTi" panose="02010609060101010101" pitchFamily="49" charset="-122"/>
                <a:ea typeface="KaiTi" panose="02010609060101010101" pitchFamily="49" charset="-122"/>
              </a:rPr>
              <a:t>不</a:t>
            </a:r>
            <a:r>
              <a:rPr lang="zh-CN" altLang="en-US" sz="4000" b="1" dirty="0">
                <a:latin typeface="KaiTi" panose="02010609060101010101" pitchFamily="49" charset="-122"/>
                <a:ea typeface="KaiTi" panose="02010609060101010101" pitchFamily="49" charset="-122"/>
              </a:rPr>
              <a:t>住地祷告</a:t>
            </a:r>
            <a:r>
              <a:rPr lang="zh-CN" altLang="en-US" sz="4000" b="1" dirty="0" smtClean="0">
                <a:latin typeface="KaiTi" panose="02010609060101010101" pitchFamily="49" charset="-122"/>
                <a:ea typeface="KaiTi" panose="02010609060101010101" pitchFamily="49" charset="-122"/>
              </a:rPr>
              <a:t>。</a:t>
            </a:r>
            <a:r>
              <a:rPr lang="en-US" altLang="zh-CN" sz="4000" b="1" dirty="0" smtClean="0">
                <a:latin typeface="KaiTi" panose="02010609060101010101" pitchFamily="49" charset="-122"/>
                <a:ea typeface="KaiTi" panose="02010609060101010101" pitchFamily="49" charset="-122"/>
              </a:rPr>
              <a:t>…</a:t>
            </a:r>
            <a:r>
              <a:rPr lang="en-US" altLang="zh-CN" sz="4000" dirty="0" smtClean="0">
                <a:latin typeface="KaiTi" panose="02010609060101010101" pitchFamily="49" charset="-122"/>
                <a:ea typeface="KaiTi" panose="02010609060101010101" pitchFamily="49" charset="-122"/>
              </a:rPr>
              <a:t>『</a:t>
            </a:r>
            <a:r>
              <a:rPr lang="zh-CN" altLang="en-US" sz="4000" dirty="0">
                <a:latin typeface="KaiTi" panose="02010609060101010101" pitchFamily="49" charset="-122"/>
                <a:ea typeface="KaiTi" panose="02010609060101010101" pitchFamily="49" charset="-122"/>
              </a:rPr>
              <a:t>帖前</a:t>
            </a:r>
            <a:r>
              <a:rPr lang="en-US" sz="4000" dirty="0">
                <a:latin typeface="KaiTi" panose="02010609060101010101" pitchFamily="49" charset="-122"/>
                <a:ea typeface="KaiTi" panose="02010609060101010101" pitchFamily="49" charset="-122"/>
              </a:rPr>
              <a:t>5:16-18</a:t>
            </a:r>
            <a:r>
              <a:rPr lang="en-US" altLang="zh-CN" sz="4000" dirty="0">
                <a:latin typeface="KaiTi" panose="02010609060101010101" pitchFamily="49" charset="-122"/>
                <a:ea typeface="KaiTi" panose="02010609060101010101" pitchFamily="49" charset="-122"/>
              </a:rPr>
              <a:t>』</a:t>
            </a:r>
            <a:endParaRPr lang="en-US" sz="4000" dirty="0">
              <a:latin typeface="KaiTi" panose="02010609060101010101" pitchFamily="49" charset="-122"/>
              <a:ea typeface="KaiTi" panose="02010609060101010101" pitchFamily="49" charset="-122"/>
            </a:endParaRPr>
          </a:p>
        </p:txBody>
      </p:sp>
    </p:spTree>
    <p:extLst>
      <p:ext uri="{BB962C8B-B14F-4D97-AF65-F5344CB8AC3E}">
        <p14:creationId xmlns:p14="http://schemas.microsoft.com/office/powerpoint/2010/main" val="9697732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7" grpId="0"/>
      <p:bldP spid="11" grpId="0"/>
      <p:bldP spid="12" grpId="0"/>
      <p:bldP spid="9"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3981"/>
            <a:ext cx="12192000" cy="923330"/>
          </a:xfrm>
          <a:prstGeom prst="rect">
            <a:avLst/>
          </a:prstGeom>
        </p:spPr>
        <p:txBody>
          <a:bodyPr wrap="square">
            <a:spAutoFit/>
          </a:bodyPr>
          <a:lstStyle/>
          <a:p>
            <a:pPr algn="ctr"/>
            <a:r>
              <a:rPr lang="zh-CN" altLang="en-US" sz="5400" b="1" dirty="0" smtClean="0">
                <a:latin typeface="KaiTi" panose="02010609060101010101" pitchFamily="49" charset="-122"/>
                <a:ea typeface="KaiTi" panose="02010609060101010101" pitchFamily="49" charset="-122"/>
              </a:rPr>
              <a:t>去留与生死</a:t>
            </a:r>
            <a:endParaRPr lang="en-US" sz="5400" b="1" dirty="0">
              <a:latin typeface="KaiTi" panose="02010609060101010101" pitchFamily="49" charset="-122"/>
              <a:ea typeface="KaiTi" panose="02010609060101010101" pitchFamily="49" charset="-122"/>
            </a:endParaRPr>
          </a:p>
        </p:txBody>
      </p:sp>
      <p:sp>
        <p:nvSpPr>
          <p:cNvPr id="7" name="Rectangle 6"/>
          <p:cNvSpPr/>
          <p:nvPr/>
        </p:nvSpPr>
        <p:spPr>
          <a:xfrm>
            <a:off x="0" y="1131617"/>
            <a:ext cx="12192000" cy="707886"/>
          </a:xfrm>
          <a:prstGeom prst="rect">
            <a:avLst/>
          </a:prstGeom>
        </p:spPr>
        <p:txBody>
          <a:bodyPr wrap="square">
            <a:spAutoFit/>
          </a:bodyPr>
          <a:lstStyle/>
          <a:p>
            <a:pPr algn="ctr"/>
            <a:r>
              <a:rPr lang="zh-CN" altLang="en-US" sz="4000" dirty="0" smtClean="0">
                <a:latin typeface="KaiTi" panose="02010609060101010101" pitchFamily="49" charset="-122"/>
                <a:ea typeface="KaiTi" panose="02010609060101010101" pitchFamily="49" charset="-122"/>
              </a:rPr>
              <a:t>神的旨意：去死留活</a:t>
            </a:r>
            <a:endParaRPr lang="en-US" sz="4000" dirty="0">
              <a:latin typeface="KaiTi" panose="02010609060101010101" pitchFamily="49" charset="-122"/>
              <a:ea typeface="KaiTi" panose="02010609060101010101" pitchFamily="49" charset="-122"/>
            </a:endParaRPr>
          </a:p>
        </p:txBody>
      </p:sp>
      <p:sp>
        <p:nvSpPr>
          <p:cNvPr id="11" name="Rectangle 10"/>
          <p:cNvSpPr/>
          <p:nvPr/>
        </p:nvSpPr>
        <p:spPr>
          <a:xfrm>
            <a:off x="0" y="2051771"/>
            <a:ext cx="12192000" cy="707886"/>
          </a:xfrm>
          <a:prstGeom prst="rect">
            <a:avLst/>
          </a:prstGeom>
        </p:spPr>
        <p:txBody>
          <a:bodyPr wrap="square">
            <a:spAutoFit/>
          </a:bodyPr>
          <a:lstStyle/>
          <a:p>
            <a:pPr algn="ctr"/>
            <a:r>
              <a:rPr lang="zh-CN" altLang="en-US" sz="4000" dirty="0" smtClean="0">
                <a:latin typeface="KaiTi" panose="02010609060101010101" pitchFamily="49" charset="-122"/>
                <a:ea typeface="KaiTi" panose="02010609060101010101" pitchFamily="49" charset="-122"/>
              </a:rPr>
              <a:t>不要</a:t>
            </a:r>
            <a:r>
              <a:rPr lang="zh-CN" altLang="en-US" sz="4000" dirty="0">
                <a:latin typeface="KaiTi" panose="02010609060101010101" pitchFamily="49" charset="-122"/>
                <a:ea typeface="KaiTi" panose="02010609060101010101" pitchFamily="49" charset="-122"/>
              </a:rPr>
              <a:t>怕你们所怕的巴比伦</a:t>
            </a:r>
            <a:r>
              <a:rPr lang="zh-CN" altLang="en-US" sz="4000" dirty="0" smtClean="0">
                <a:latin typeface="KaiTi" panose="02010609060101010101" pitchFamily="49" charset="-122"/>
                <a:ea typeface="KaiTi" panose="02010609060101010101" pitchFamily="49" charset="-122"/>
              </a:rPr>
              <a:t>王</a:t>
            </a:r>
            <a:endParaRPr lang="en-US" sz="4000" dirty="0">
              <a:latin typeface="KaiTi" panose="02010609060101010101" pitchFamily="49" charset="-122"/>
              <a:ea typeface="KaiTi" panose="02010609060101010101" pitchFamily="49" charset="-122"/>
            </a:endParaRPr>
          </a:p>
        </p:txBody>
      </p:sp>
      <p:sp>
        <p:nvSpPr>
          <p:cNvPr id="9" name="Rectangle 8"/>
          <p:cNvSpPr/>
          <p:nvPr/>
        </p:nvSpPr>
        <p:spPr>
          <a:xfrm>
            <a:off x="0" y="2971925"/>
            <a:ext cx="12192000" cy="707886"/>
          </a:xfrm>
          <a:prstGeom prst="rect">
            <a:avLst/>
          </a:prstGeom>
        </p:spPr>
        <p:txBody>
          <a:bodyPr wrap="square">
            <a:spAutoFit/>
          </a:bodyPr>
          <a:lstStyle/>
          <a:p>
            <a:pPr algn="ctr"/>
            <a:r>
              <a:rPr lang="zh-CN" altLang="en-US" sz="4000" dirty="0">
                <a:latin typeface="KaiTi" panose="02010609060101010101" pitchFamily="49" charset="-122"/>
                <a:ea typeface="KaiTi" panose="02010609060101010101" pitchFamily="49" charset="-122"/>
              </a:rPr>
              <a:t>我为降与你们的灾祸后悔了</a:t>
            </a:r>
            <a:endParaRPr lang="en-US" sz="4000" dirty="0">
              <a:latin typeface="KaiTi" panose="02010609060101010101" pitchFamily="49" charset="-122"/>
              <a:ea typeface="KaiTi" panose="02010609060101010101" pitchFamily="49" charset="-122"/>
            </a:endParaRPr>
          </a:p>
        </p:txBody>
      </p:sp>
    </p:spTree>
    <p:extLst>
      <p:ext uri="{BB962C8B-B14F-4D97-AF65-F5344CB8AC3E}">
        <p14:creationId xmlns:p14="http://schemas.microsoft.com/office/powerpoint/2010/main" val="292389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7" grpId="0"/>
      <p:bldP spid="11" grpId="0"/>
      <p:bldP spid="9"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3978"/>
            <a:ext cx="12192000" cy="923330"/>
          </a:xfrm>
          <a:prstGeom prst="rect">
            <a:avLst/>
          </a:prstGeom>
        </p:spPr>
        <p:txBody>
          <a:bodyPr wrap="square">
            <a:spAutoFit/>
          </a:bodyPr>
          <a:lstStyle/>
          <a:p>
            <a:pPr algn="ctr"/>
            <a:r>
              <a:rPr lang="zh-CN" altLang="en-US" sz="5400" b="1" dirty="0" smtClean="0">
                <a:latin typeface="KaiTi" panose="02010609060101010101" pitchFamily="49" charset="-122"/>
                <a:ea typeface="KaiTi" panose="02010609060101010101" pitchFamily="49" charset="-122"/>
              </a:rPr>
              <a:t>狂傲的回应</a:t>
            </a:r>
            <a:endParaRPr lang="en-US" sz="5400" b="1" dirty="0">
              <a:latin typeface="KaiTi" panose="02010609060101010101" pitchFamily="49" charset="-122"/>
              <a:ea typeface="KaiTi" panose="02010609060101010101" pitchFamily="49" charset="-122"/>
            </a:endParaRPr>
          </a:p>
        </p:txBody>
      </p:sp>
      <p:sp>
        <p:nvSpPr>
          <p:cNvPr id="7" name="Rectangle 6"/>
          <p:cNvSpPr/>
          <p:nvPr/>
        </p:nvSpPr>
        <p:spPr>
          <a:xfrm>
            <a:off x="0" y="1131620"/>
            <a:ext cx="12192000" cy="707886"/>
          </a:xfrm>
          <a:prstGeom prst="rect">
            <a:avLst/>
          </a:prstGeom>
        </p:spPr>
        <p:txBody>
          <a:bodyPr wrap="square">
            <a:spAutoFit/>
          </a:bodyPr>
          <a:lstStyle/>
          <a:p>
            <a:pPr algn="ctr"/>
            <a:r>
              <a:rPr lang="zh-CN" altLang="en-US" sz="4000" dirty="0" smtClean="0">
                <a:latin typeface="KaiTi" panose="02010609060101010101" pitchFamily="49" charset="-122"/>
                <a:ea typeface="KaiTi" panose="02010609060101010101" pitchFamily="49" charset="-122"/>
              </a:rPr>
              <a:t>问题：你会如何回应？</a:t>
            </a:r>
            <a:endParaRPr lang="en-US" sz="4000" dirty="0">
              <a:latin typeface="KaiTi" panose="02010609060101010101" pitchFamily="49" charset="-122"/>
              <a:ea typeface="KaiTi" panose="02010609060101010101" pitchFamily="49" charset="-122"/>
            </a:endParaRPr>
          </a:p>
        </p:txBody>
      </p:sp>
      <p:sp>
        <p:nvSpPr>
          <p:cNvPr id="11" name="Rectangle 10"/>
          <p:cNvSpPr/>
          <p:nvPr/>
        </p:nvSpPr>
        <p:spPr>
          <a:xfrm>
            <a:off x="0" y="2051774"/>
            <a:ext cx="12192000" cy="707886"/>
          </a:xfrm>
          <a:prstGeom prst="rect">
            <a:avLst/>
          </a:prstGeom>
        </p:spPr>
        <p:txBody>
          <a:bodyPr wrap="square">
            <a:spAutoFit/>
          </a:bodyPr>
          <a:lstStyle/>
          <a:p>
            <a:pPr algn="ctr"/>
            <a:r>
              <a:rPr lang="zh-CN" altLang="en-US" sz="4000" dirty="0" smtClean="0">
                <a:latin typeface="KaiTi" panose="02010609060101010101" pitchFamily="49" charset="-122"/>
                <a:ea typeface="KaiTi" panose="02010609060101010101" pitchFamily="49" charset="-122"/>
              </a:rPr>
              <a:t>“你说谎言”</a:t>
            </a:r>
            <a:endParaRPr lang="en-US" sz="4000" dirty="0">
              <a:latin typeface="KaiTi" panose="02010609060101010101" pitchFamily="49" charset="-122"/>
              <a:ea typeface="KaiTi" panose="02010609060101010101" pitchFamily="49" charset="-122"/>
            </a:endParaRPr>
          </a:p>
        </p:txBody>
      </p:sp>
      <p:sp>
        <p:nvSpPr>
          <p:cNvPr id="9" name="Rectangle 8"/>
          <p:cNvSpPr/>
          <p:nvPr/>
        </p:nvSpPr>
        <p:spPr>
          <a:xfrm>
            <a:off x="0" y="2971928"/>
            <a:ext cx="12192000" cy="707886"/>
          </a:xfrm>
          <a:prstGeom prst="rect">
            <a:avLst/>
          </a:prstGeom>
        </p:spPr>
        <p:txBody>
          <a:bodyPr wrap="square">
            <a:spAutoFit/>
          </a:bodyPr>
          <a:lstStyle/>
          <a:p>
            <a:pPr algn="ctr"/>
            <a:r>
              <a:rPr lang="zh-CN" altLang="en-US" sz="4000" dirty="0" smtClean="0">
                <a:latin typeface="KaiTi" panose="02010609060101010101" pitchFamily="49" charset="-122"/>
                <a:ea typeface="KaiTi" panose="02010609060101010101" pitchFamily="49" charset="-122"/>
              </a:rPr>
              <a:t>“</a:t>
            </a:r>
            <a:r>
              <a:rPr lang="zh-CN" altLang="en-US" sz="4000" dirty="0">
                <a:latin typeface="KaiTi" panose="02010609060101010101" pitchFamily="49" charset="-122"/>
                <a:ea typeface="KaiTi" panose="02010609060101010101" pitchFamily="49" charset="-122"/>
              </a:rPr>
              <a:t>神并没有差遣你来说</a:t>
            </a:r>
            <a:r>
              <a:rPr lang="zh-CN" altLang="en-US" sz="4000" dirty="0" smtClean="0">
                <a:latin typeface="KaiTi" panose="02010609060101010101" pitchFamily="49" charset="-122"/>
                <a:ea typeface="KaiTi" panose="02010609060101010101" pitchFamily="49" charset="-122"/>
              </a:rPr>
              <a:t>”</a:t>
            </a:r>
            <a:endParaRPr lang="en-US" sz="4000" dirty="0">
              <a:latin typeface="KaiTi" panose="02010609060101010101" pitchFamily="49" charset="-122"/>
              <a:ea typeface="KaiTi" panose="02010609060101010101" pitchFamily="49" charset="-122"/>
            </a:endParaRPr>
          </a:p>
        </p:txBody>
      </p:sp>
      <p:sp>
        <p:nvSpPr>
          <p:cNvPr id="6" name="Rectangle 5"/>
          <p:cNvSpPr/>
          <p:nvPr/>
        </p:nvSpPr>
        <p:spPr>
          <a:xfrm>
            <a:off x="0" y="3892082"/>
            <a:ext cx="12192000" cy="707886"/>
          </a:xfrm>
          <a:prstGeom prst="rect">
            <a:avLst/>
          </a:prstGeom>
        </p:spPr>
        <p:txBody>
          <a:bodyPr wrap="square">
            <a:spAutoFit/>
          </a:bodyPr>
          <a:lstStyle/>
          <a:p>
            <a:pPr algn="ctr"/>
            <a:r>
              <a:rPr lang="zh-CN" altLang="en-US" sz="4000" dirty="0" smtClean="0">
                <a:latin typeface="KaiTi" panose="02010609060101010101" pitchFamily="49" charset="-122"/>
                <a:ea typeface="KaiTi" panose="02010609060101010101" pitchFamily="49" charset="-122"/>
              </a:rPr>
              <a:t>“</a:t>
            </a:r>
            <a:r>
              <a:rPr lang="zh-CN" altLang="en-US" sz="4000" dirty="0">
                <a:latin typeface="KaiTi" panose="02010609060101010101" pitchFamily="49" charset="-122"/>
                <a:ea typeface="KaiTi" panose="02010609060101010101" pitchFamily="49" charset="-122"/>
              </a:rPr>
              <a:t>巴录挑唆你害我们</a:t>
            </a:r>
            <a:r>
              <a:rPr lang="zh-CN" altLang="en-US" sz="4000" dirty="0" smtClean="0">
                <a:latin typeface="KaiTi" panose="02010609060101010101" pitchFamily="49" charset="-122"/>
                <a:ea typeface="KaiTi" panose="02010609060101010101" pitchFamily="49" charset="-122"/>
              </a:rPr>
              <a:t>”</a:t>
            </a:r>
            <a:endParaRPr lang="en-US" sz="4000" dirty="0">
              <a:latin typeface="KaiTi" panose="02010609060101010101" pitchFamily="49" charset="-122"/>
              <a:ea typeface="KaiTi" panose="02010609060101010101" pitchFamily="49" charset="-122"/>
            </a:endParaRPr>
          </a:p>
        </p:txBody>
      </p:sp>
      <p:sp>
        <p:nvSpPr>
          <p:cNvPr id="2" name="Rectangle 1"/>
          <p:cNvSpPr/>
          <p:nvPr/>
        </p:nvSpPr>
        <p:spPr>
          <a:xfrm>
            <a:off x="-1" y="4812236"/>
            <a:ext cx="12192001" cy="707886"/>
          </a:xfrm>
          <a:prstGeom prst="rect">
            <a:avLst/>
          </a:prstGeom>
        </p:spPr>
        <p:txBody>
          <a:bodyPr wrap="square">
            <a:spAutoFit/>
          </a:bodyPr>
          <a:lstStyle/>
          <a:p>
            <a:pPr algn="ctr"/>
            <a:r>
              <a:rPr lang="zh-CN" altLang="en-US" sz="4000" dirty="0" smtClean="0">
                <a:ea typeface="KaiTi" panose="02010609060101010101" pitchFamily="49" charset="-122"/>
                <a:cs typeface="KaiTi" panose="02010609060101010101" pitchFamily="49" charset="-122"/>
              </a:rPr>
              <a:t>结局：“你们</a:t>
            </a:r>
            <a:r>
              <a:rPr lang="zh-CN" altLang="en-US" sz="4000" dirty="0">
                <a:ea typeface="KaiTi" panose="02010609060101010101" pitchFamily="49" charset="-122"/>
                <a:cs typeface="KaiTi" panose="02010609060101010101" pitchFamily="49" charset="-122"/>
              </a:rPr>
              <a:t>用诡诈自</a:t>
            </a:r>
            <a:r>
              <a:rPr lang="zh-CN" altLang="en-US" sz="4000" dirty="0" smtClean="0">
                <a:ea typeface="KaiTi" panose="02010609060101010101" pitchFamily="49" charset="-122"/>
                <a:cs typeface="KaiTi" panose="02010609060101010101" pitchFamily="49" charset="-122"/>
              </a:rPr>
              <a:t>害。”</a:t>
            </a:r>
            <a:r>
              <a:rPr lang="en-US" altLang="zh-CN" sz="4000" dirty="0" smtClean="0">
                <a:ea typeface="KaiTi" panose="02010609060101010101" pitchFamily="49" charset="-122"/>
                <a:cs typeface="KaiTi" panose="02010609060101010101" pitchFamily="49" charset="-122"/>
              </a:rPr>
              <a:t>『</a:t>
            </a:r>
            <a:r>
              <a:rPr lang="zh-CN" altLang="en-US" sz="4000" dirty="0" smtClean="0">
                <a:ea typeface="KaiTi" panose="02010609060101010101" pitchFamily="49" charset="-122"/>
                <a:cs typeface="KaiTi" panose="02010609060101010101" pitchFamily="49" charset="-122"/>
              </a:rPr>
              <a:t>耶</a:t>
            </a:r>
            <a:r>
              <a:rPr lang="en-US" altLang="zh-CN" sz="4000" dirty="0" smtClean="0">
                <a:ea typeface="KaiTi" panose="02010609060101010101" pitchFamily="49" charset="-122"/>
                <a:cs typeface="KaiTi" panose="02010609060101010101" pitchFamily="49" charset="-122"/>
              </a:rPr>
              <a:t>42</a:t>
            </a:r>
            <a:r>
              <a:rPr lang="en-US" altLang="zh-CN" sz="4000" dirty="0">
                <a:ea typeface="KaiTi" panose="02010609060101010101" pitchFamily="49" charset="-122"/>
                <a:cs typeface="KaiTi" panose="02010609060101010101" pitchFamily="49" charset="-122"/>
              </a:rPr>
              <a:t>:</a:t>
            </a:r>
            <a:r>
              <a:rPr lang="en-US" altLang="zh-CN" sz="4000" dirty="0" smtClean="0">
                <a:ea typeface="KaiTi" panose="02010609060101010101" pitchFamily="49" charset="-122"/>
                <a:cs typeface="KaiTi" panose="02010609060101010101" pitchFamily="49" charset="-122"/>
              </a:rPr>
              <a:t>20』</a:t>
            </a:r>
            <a:endParaRPr lang="en-US" sz="4000" dirty="0"/>
          </a:p>
        </p:txBody>
      </p:sp>
    </p:spTree>
    <p:extLst>
      <p:ext uri="{BB962C8B-B14F-4D97-AF65-F5344CB8AC3E}">
        <p14:creationId xmlns:p14="http://schemas.microsoft.com/office/powerpoint/2010/main" val="10332926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7" grpId="0"/>
      <p:bldP spid="11" grpId="0"/>
      <p:bldP spid="9" grpId="0"/>
      <p:bldP spid="6" grpId="0"/>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3975"/>
            <a:ext cx="12192000" cy="923330"/>
          </a:xfrm>
          <a:prstGeom prst="rect">
            <a:avLst/>
          </a:prstGeom>
        </p:spPr>
        <p:txBody>
          <a:bodyPr wrap="square">
            <a:spAutoFit/>
          </a:bodyPr>
          <a:lstStyle/>
          <a:p>
            <a:pPr algn="ctr"/>
            <a:r>
              <a:rPr lang="zh-CN" altLang="en-US" sz="5400" b="1" dirty="0" smtClean="0">
                <a:latin typeface="KaiTi" panose="02010609060101010101" pitchFamily="49" charset="-122"/>
                <a:ea typeface="KaiTi" panose="02010609060101010101" pitchFamily="49" charset="-122"/>
              </a:rPr>
              <a:t>总结</a:t>
            </a:r>
            <a:endParaRPr lang="en-US" sz="5400" b="1" dirty="0">
              <a:latin typeface="KaiTi" panose="02010609060101010101" pitchFamily="49" charset="-122"/>
              <a:ea typeface="KaiTi" panose="02010609060101010101" pitchFamily="49" charset="-122"/>
            </a:endParaRPr>
          </a:p>
        </p:txBody>
      </p:sp>
      <p:sp>
        <p:nvSpPr>
          <p:cNvPr id="7" name="Rectangle 6"/>
          <p:cNvSpPr/>
          <p:nvPr/>
        </p:nvSpPr>
        <p:spPr>
          <a:xfrm>
            <a:off x="0" y="1131623"/>
            <a:ext cx="12192000" cy="707886"/>
          </a:xfrm>
          <a:prstGeom prst="rect">
            <a:avLst/>
          </a:prstGeom>
        </p:spPr>
        <p:txBody>
          <a:bodyPr wrap="square">
            <a:spAutoFit/>
          </a:bodyPr>
          <a:lstStyle/>
          <a:p>
            <a:pPr algn="ctr"/>
            <a:r>
              <a:rPr lang="zh-CN" altLang="en-US" sz="4000" dirty="0" smtClean="0">
                <a:latin typeface="KaiTi" panose="02010609060101010101" pitchFamily="49" charset="-122"/>
                <a:ea typeface="KaiTi" panose="02010609060101010101" pitchFamily="49" charset="-122"/>
              </a:rPr>
              <a:t>耶利米对神的敬畏对祷告的认真</a:t>
            </a:r>
            <a:endParaRPr lang="en-US" sz="4000" dirty="0">
              <a:latin typeface="KaiTi" panose="02010609060101010101" pitchFamily="49" charset="-122"/>
              <a:ea typeface="KaiTi" panose="02010609060101010101" pitchFamily="49" charset="-122"/>
            </a:endParaRPr>
          </a:p>
        </p:txBody>
      </p:sp>
      <p:sp>
        <p:nvSpPr>
          <p:cNvPr id="11" name="Rectangle 10"/>
          <p:cNvSpPr/>
          <p:nvPr/>
        </p:nvSpPr>
        <p:spPr>
          <a:xfrm>
            <a:off x="0" y="2051777"/>
            <a:ext cx="12192000" cy="707886"/>
          </a:xfrm>
          <a:prstGeom prst="rect">
            <a:avLst/>
          </a:prstGeom>
        </p:spPr>
        <p:txBody>
          <a:bodyPr wrap="square">
            <a:spAutoFit/>
          </a:bodyPr>
          <a:lstStyle/>
          <a:p>
            <a:pPr algn="ctr"/>
            <a:r>
              <a:rPr lang="zh-CN" altLang="en-US" sz="4000" dirty="0" smtClean="0">
                <a:latin typeface="KaiTi" panose="02010609060101010101" pitchFamily="49" charset="-122"/>
                <a:ea typeface="KaiTi" panose="02010609060101010101" pitchFamily="49" charset="-122"/>
              </a:rPr>
              <a:t>先知的职分传纯正全备的福音</a:t>
            </a:r>
            <a:endParaRPr lang="en-US" sz="4000" dirty="0">
              <a:latin typeface="KaiTi" panose="02010609060101010101" pitchFamily="49" charset="-122"/>
              <a:ea typeface="KaiTi" panose="02010609060101010101" pitchFamily="49" charset="-122"/>
            </a:endParaRPr>
          </a:p>
        </p:txBody>
      </p:sp>
      <p:sp>
        <p:nvSpPr>
          <p:cNvPr id="9" name="Rectangle 8"/>
          <p:cNvSpPr/>
          <p:nvPr/>
        </p:nvSpPr>
        <p:spPr>
          <a:xfrm>
            <a:off x="0" y="2971931"/>
            <a:ext cx="12192000" cy="707886"/>
          </a:xfrm>
          <a:prstGeom prst="rect">
            <a:avLst/>
          </a:prstGeom>
        </p:spPr>
        <p:txBody>
          <a:bodyPr wrap="square">
            <a:spAutoFit/>
          </a:bodyPr>
          <a:lstStyle/>
          <a:p>
            <a:pPr algn="ctr"/>
            <a:r>
              <a:rPr lang="zh-CN" altLang="en-US" sz="4000" dirty="0" smtClean="0">
                <a:latin typeface="KaiTi" panose="02010609060101010101" pitchFamily="49" charset="-122"/>
                <a:ea typeface="KaiTi" panose="02010609060101010101" pitchFamily="49" charset="-122"/>
              </a:rPr>
              <a:t>面临人生风暴时仰望创始成终的主</a:t>
            </a:r>
            <a:endParaRPr lang="en-US" sz="4000" dirty="0">
              <a:latin typeface="KaiTi" panose="02010609060101010101" pitchFamily="49" charset="-122"/>
              <a:ea typeface="KaiTi" panose="02010609060101010101" pitchFamily="49" charset="-122"/>
            </a:endParaRPr>
          </a:p>
        </p:txBody>
      </p:sp>
      <p:sp>
        <p:nvSpPr>
          <p:cNvPr id="6" name="Rectangle 5"/>
          <p:cNvSpPr/>
          <p:nvPr/>
        </p:nvSpPr>
        <p:spPr>
          <a:xfrm>
            <a:off x="0" y="3892085"/>
            <a:ext cx="12192000" cy="707886"/>
          </a:xfrm>
          <a:prstGeom prst="rect">
            <a:avLst/>
          </a:prstGeom>
        </p:spPr>
        <p:txBody>
          <a:bodyPr wrap="square">
            <a:spAutoFit/>
          </a:bodyPr>
          <a:lstStyle/>
          <a:p>
            <a:pPr algn="ctr"/>
            <a:r>
              <a:rPr lang="zh-CN" altLang="en-US" sz="4000" dirty="0" smtClean="0">
                <a:latin typeface="KaiTi" panose="02010609060101010101" pitchFamily="49" charset="-122"/>
                <a:ea typeface="KaiTi" panose="02010609060101010101" pitchFamily="49" charset="-122"/>
              </a:rPr>
              <a:t>心意柔软愿意被神更新</a:t>
            </a:r>
            <a:endParaRPr lang="en-US" sz="4000" dirty="0">
              <a:latin typeface="KaiTi" panose="02010609060101010101" pitchFamily="49" charset="-122"/>
              <a:ea typeface="KaiTi" panose="02010609060101010101" pitchFamily="49" charset="-122"/>
            </a:endParaRPr>
          </a:p>
        </p:txBody>
      </p:sp>
      <p:sp>
        <p:nvSpPr>
          <p:cNvPr id="8" name="Rectangle 7"/>
          <p:cNvSpPr/>
          <p:nvPr/>
        </p:nvSpPr>
        <p:spPr>
          <a:xfrm>
            <a:off x="0" y="4812239"/>
            <a:ext cx="12192000" cy="707886"/>
          </a:xfrm>
          <a:prstGeom prst="rect">
            <a:avLst/>
          </a:prstGeom>
        </p:spPr>
        <p:txBody>
          <a:bodyPr wrap="square">
            <a:spAutoFit/>
          </a:bodyPr>
          <a:lstStyle/>
          <a:p>
            <a:pPr algn="ctr"/>
            <a:r>
              <a:rPr lang="zh-CN" altLang="en-US" sz="4000" dirty="0" smtClean="0">
                <a:latin typeface="KaiTi" panose="02010609060101010101" pitchFamily="49" charset="-122"/>
                <a:ea typeface="KaiTi" panose="02010609060101010101" pitchFamily="49" charset="-122"/>
              </a:rPr>
              <a:t>“</a:t>
            </a:r>
            <a:r>
              <a:rPr lang="zh-CN" altLang="en-US" sz="4000" b="1" dirty="0" smtClean="0">
                <a:latin typeface="KaiTi" panose="02010609060101010101" pitchFamily="49" charset="-122"/>
                <a:ea typeface="KaiTi" panose="02010609060101010101" pitchFamily="49" charset="-122"/>
              </a:rPr>
              <a:t>然而</a:t>
            </a:r>
            <a:r>
              <a:rPr lang="zh-CN" altLang="en-US" sz="4000" b="1" dirty="0">
                <a:latin typeface="KaiTi" panose="02010609060101010101" pitchFamily="49" charset="-122"/>
                <a:ea typeface="KaiTi" panose="02010609060101010101" pitchFamily="49" charset="-122"/>
              </a:rPr>
              <a:t>不要照我的意思，只要照你的意思。</a:t>
            </a:r>
            <a:r>
              <a:rPr lang="en-US" sz="4000" dirty="0">
                <a:latin typeface="KaiTi" panose="02010609060101010101" pitchFamily="49" charset="-122"/>
                <a:ea typeface="KaiTi" panose="02010609060101010101" pitchFamily="49" charset="-122"/>
              </a:rPr>
              <a:t>”</a:t>
            </a:r>
            <a:r>
              <a:rPr lang="en-US" altLang="zh-CN" sz="2800" dirty="0">
                <a:latin typeface="KaiTi" panose="02010609060101010101" pitchFamily="49" charset="-122"/>
                <a:ea typeface="KaiTi" panose="02010609060101010101" pitchFamily="49" charset="-122"/>
              </a:rPr>
              <a:t>『</a:t>
            </a:r>
            <a:r>
              <a:rPr lang="zh-CN" altLang="en-US" sz="2800" dirty="0">
                <a:latin typeface="KaiTi" panose="02010609060101010101" pitchFamily="49" charset="-122"/>
                <a:ea typeface="KaiTi" panose="02010609060101010101" pitchFamily="49" charset="-122"/>
              </a:rPr>
              <a:t>太</a:t>
            </a:r>
            <a:r>
              <a:rPr lang="en-US" sz="2800" dirty="0">
                <a:latin typeface="KaiTi" panose="02010609060101010101" pitchFamily="49" charset="-122"/>
                <a:ea typeface="KaiTi" panose="02010609060101010101" pitchFamily="49" charset="-122"/>
              </a:rPr>
              <a:t>26:39</a:t>
            </a:r>
            <a:r>
              <a:rPr lang="en-US" altLang="zh-CN" sz="2800" dirty="0" smtClean="0">
                <a:latin typeface="KaiTi" panose="02010609060101010101" pitchFamily="49" charset="-122"/>
                <a:ea typeface="KaiTi" panose="02010609060101010101" pitchFamily="49" charset="-122"/>
              </a:rPr>
              <a:t>』</a:t>
            </a:r>
            <a:endParaRPr lang="en-US" sz="4000" dirty="0">
              <a:latin typeface="KaiTi" panose="02010609060101010101" pitchFamily="49" charset="-122"/>
              <a:ea typeface="KaiTi" panose="02010609060101010101" pitchFamily="49" charset="-122"/>
            </a:endParaRPr>
          </a:p>
        </p:txBody>
      </p:sp>
    </p:spTree>
    <p:extLst>
      <p:ext uri="{BB962C8B-B14F-4D97-AF65-F5344CB8AC3E}">
        <p14:creationId xmlns:p14="http://schemas.microsoft.com/office/powerpoint/2010/main" val="1013445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7" grpId="0"/>
      <p:bldP spid="11" grpId="0"/>
      <p:bldP spid="9" grpId="0"/>
      <p:bldP spid="6" grpId="0"/>
      <p:bldP spid="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650"/>
            <a:ext cx="12192000" cy="1325563"/>
          </a:xfrm>
        </p:spPr>
        <p:txBody>
          <a:bodyPr>
            <a:normAutofit/>
          </a:bodyPr>
          <a:lstStyle/>
          <a:p>
            <a:pPr algn="ctr"/>
            <a:r>
              <a:rPr lang="zh-CN" altLang="en-US" sz="6000" b="1" dirty="0" smtClean="0">
                <a:latin typeface="KaiTi" panose="02010609060101010101" pitchFamily="49" charset="-122"/>
                <a:ea typeface="KaiTi" panose="02010609060101010101" pitchFamily="49" charset="-122"/>
              </a:rPr>
              <a:t>如何寻求神的旨意？</a:t>
            </a:r>
            <a:endParaRPr lang="en-US" sz="6000" b="1" dirty="0">
              <a:latin typeface="KaiTi" panose="02010609060101010101" pitchFamily="49" charset="-122"/>
              <a:ea typeface="KaiTi" panose="02010609060101010101" pitchFamily="49" charset="-122"/>
            </a:endParaRPr>
          </a:p>
        </p:txBody>
      </p:sp>
      <p:sp>
        <p:nvSpPr>
          <p:cNvPr id="4" name="Rectangle 3"/>
          <p:cNvSpPr/>
          <p:nvPr/>
        </p:nvSpPr>
        <p:spPr>
          <a:xfrm>
            <a:off x="0" y="1877912"/>
            <a:ext cx="12192000" cy="1261884"/>
          </a:xfrm>
          <a:prstGeom prst="rect">
            <a:avLst/>
          </a:prstGeom>
        </p:spPr>
        <p:txBody>
          <a:bodyPr wrap="square">
            <a:spAutoFit/>
          </a:bodyPr>
          <a:lstStyle/>
          <a:p>
            <a:pPr algn="ctr"/>
            <a:r>
              <a:rPr lang="zh-CN" altLang="en-US" sz="4000" dirty="0" smtClean="0">
                <a:latin typeface="KaiTi" panose="02010609060101010101" pitchFamily="49" charset="-122"/>
                <a:ea typeface="KaiTi" panose="02010609060101010101" pitchFamily="49" charset="-122"/>
              </a:rPr>
              <a:t>你们或吃或喝，无论作什么，都要为荣耀神而行。</a:t>
            </a:r>
            <a:r>
              <a:rPr lang="en-US" altLang="zh-CN" sz="3600" dirty="0" smtClean="0">
                <a:latin typeface="KaiTi" panose="02010609060101010101" pitchFamily="49" charset="-122"/>
                <a:ea typeface="KaiTi" panose="02010609060101010101" pitchFamily="49" charset="-122"/>
              </a:rPr>
              <a:t>『</a:t>
            </a:r>
            <a:r>
              <a:rPr lang="zh-CN" altLang="en-US" sz="3600" dirty="0" smtClean="0">
                <a:latin typeface="KaiTi" panose="02010609060101010101" pitchFamily="49" charset="-122"/>
                <a:ea typeface="KaiTi" panose="02010609060101010101" pitchFamily="49" charset="-122"/>
              </a:rPr>
              <a:t>林前</a:t>
            </a:r>
            <a:r>
              <a:rPr lang="en-US" altLang="zh-CN" sz="3600" dirty="0" smtClean="0">
                <a:latin typeface="KaiTi" panose="02010609060101010101" pitchFamily="49" charset="-122"/>
                <a:ea typeface="KaiTi" panose="02010609060101010101" pitchFamily="49" charset="-122"/>
              </a:rPr>
              <a:t>10:31』</a:t>
            </a:r>
            <a:endParaRPr lang="en-US" sz="3600" dirty="0">
              <a:latin typeface="KaiTi" panose="02010609060101010101" pitchFamily="49" charset="-122"/>
              <a:ea typeface="KaiTi" panose="02010609060101010101" pitchFamily="49" charset="-122"/>
            </a:endParaRPr>
          </a:p>
        </p:txBody>
      </p:sp>
    </p:spTree>
    <p:extLst>
      <p:ext uri="{BB962C8B-B14F-4D97-AF65-F5344CB8AC3E}">
        <p14:creationId xmlns:p14="http://schemas.microsoft.com/office/powerpoint/2010/main" val="5239569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zh-CN" altLang="en-US" sz="9600" dirty="0" smtClean="0">
                <a:latin typeface="KaiTi" panose="02010609060101010101" pitchFamily="49" charset="-122"/>
                <a:ea typeface="KaiTi" panose="02010609060101010101" pitchFamily="49" charset="-122"/>
              </a:rPr>
              <a:t>经文</a:t>
            </a:r>
            <a:endParaRPr lang="en-US" sz="9600" dirty="0">
              <a:latin typeface="KaiTi" panose="02010609060101010101" pitchFamily="49" charset="-122"/>
              <a:ea typeface="KaiTi" panose="02010609060101010101" pitchFamily="49" charset="-122"/>
            </a:endParaRPr>
          </a:p>
        </p:txBody>
      </p:sp>
      <p:sp>
        <p:nvSpPr>
          <p:cNvPr id="3" name="Text Placeholder 2"/>
          <p:cNvSpPr>
            <a:spLocks noGrp="1"/>
          </p:cNvSpPr>
          <p:nvPr>
            <p:ph type="body" idx="1"/>
          </p:nvPr>
        </p:nvSpPr>
        <p:spPr/>
        <p:txBody>
          <a:bodyPr/>
          <a:lstStyle/>
          <a:p>
            <a:r>
              <a:rPr lang="zh-CN" altLang="en-US" b="1" dirty="0" smtClean="0">
                <a:latin typeface="楷体" panose="02010609060101010101" pitchFamily="49" charset="-122"/>
                <a:ea typeface="楷体" panose="02010609060101010101" pitchFamily="49" charset="-122"/>
              </a:rPr>
              <a:t>耶利米书</a:t>
            </a:r>
            <a:r>
              <a:rPr lang="en-US" altLang="zh-CN" b="1" dirty="0" smtClean="0">
                <a:latin typeface="楷体" panose="02010609060101010101" pitchFamily="49" charset="-122"/>
                <a:ea typeface="楷体" panose="02010609060101010101" pitchFamily="49" charset="-122"/>
              </a:rPr>
              <a:t>42:1-43:7</a:t>
            </a:r>
            <a:endParaRPr lang="en-US" dirty="0"/>
          </a:p>
        </p:txBody>
      </p:sp>
    </p:spTree>
    <p:extLst>
      <p:ext uri="{BB962C8B-B14F-4D97-AF65-F5344CB8AC3E}">
        <p14:creationId xmlns:p14="http://schemas.microsoft.com/office/powerpoint/2010/main" val="26467751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itle 3"/>
          <p:cNvSpPr>
            <a:spLocks noGrp="1"/>
          </p:cNvSpPr>
          <p:nvPr>
            <p:ph type="title"/>
          </p:nvPr>
        </p:nvSpPr>
        <p:spPr>
          <a:xfrm>
            <a:off x="838199" y="0"/>
            <a:ext cx="10515600" cy="1325563"/>
          </a:xfrm>
        </p:spPr>
        <p:txBody>
          <a:bodyPr/>
          <a:lstStyle/>
          <a:p>
            <a:r>
              <a:rPr lang="zh-CN" altLang="en-US" b="1" dirty="0">
                <a:latin typeface="楷体" panose="02010609060101010101" pitchFamily="49" charset="-122"/>
                <a:ea typeface="楷体" panose="02010609060101010101" pitchFamily="49" charset="-122"/>
              </a:rPr>
              <a:t>耶利</a:t>
            </a:r>
            <a:r>
              <a:rPr lang="zh-CN" altLang="en-US" b="1" dirty="0" smtClean="0">
                <a:latin typeface="楷体" panose="02010609060101010101" pitchFamily="49" charset="-122"/>
                <a:ea typeface="楷体" panose="02010609060101010101" pitchFamily="49" charset="-122"/>
              </a:rPr>
              <a:t>米书</a:t>
            </a:r>
            <a:r>
              <a:rPr lang="en-US" altLang="zh-CN" b="1" dirty="0" smtClean="0">
                <a:latin typeface="楷体" panose="02010609060101010101" pitchFamily="49" charset="-122"/>
                <a:ea typeface="楷体" panose="02010609060101010101" pitchFamily="49" charset="-122"/>
              </a:rPr>
              <a:t>42:1-4</a:t>
            </a:r>
            <a:endParaRPr lang="zh-CN" altLang="en-US" b="1" dirty="0">
              <a:latin typeface="楷体" panose="02010609060101010101" pitchFamily="49" charset="-122"/>
              <a:ea typeface="楷体" panose="02010609060101010101" pitchFamily="49" charset="-122"/>
            </a:endParaRPr>
          </a:p>
        </p:txBody>
      </p:sp>
      <p:sp>
        <p:nvSpPr>
          <p:cNvPr id="5" name="Rectangle 4"/>
          <p:cNvSpPr/>
          <p:nvPr/>
        </p:nvSpPr>
        <p:spPr>
          <a:xfrm>
            <a:off x="838199" y="1055602"/>
            <a:ext cx="10515599" cy="5078313"/>
          </a:xfrm>
          <a:prstGeom prst="rect">
            <a:avLst/>
          </a:prstGeom>
        </p:spPr>
        <p:txBody>
          <a:bodyPr wrap="square">
            <a:spAutoFit/>
          </a:bodyPr>
          <a:lstStyle/>
          <a:p>
            <a:pPr algn="just"/>
            <a:r>
              <a:rPr lang="en-US" altLang="zh-CN" sz="3600" dirty="0">
                <a:latin typeface="楷体" panose="02010609060101010101" pitchFamily="49" charset="-122"/>
                <a:ea typeface="楷体" panose="02010609060101010101" pitchFamily="49" charset="-122"/>
              </a:rPr>
              <a:t>1.</a:t>
            </a:r>
            <a:r>
              <a:rPr lang="zh-CN" altLang="en-US" sz="3600" dirty="0">
                <a:latin typeface="楷体" panose="02010609060101010101" pitchFamily="49" charset="-122"/>
                <a:ea typeface="楷体" panose="02010609060101010101" pitchFamily="49" charset="-122"/>
              </a:rPr>
              <a:t>众军长和加利亚的儿子约哈难，并何沙雅的儿子耶撒尼</a:t>
            </a:r>
            <a:r>
              <a:rPr lang="zh-CN" altLang="en-US" sz="3600" dirty="0" smtClean="0">
                <a:latin typeface="楷体" panose="02010609060101010101" pitchFamily="49" charset="-122"/>
                <a:ea typeface="楷体" panose="02010609060101010101" pitchFamily="49" charset="-122"/>
              </a:rPr>
              <a:t>亚以</a:t>
            </a:r>
            <a:r>
              <a:rPr lang="zh-CN" altLang="en-US" sz="3600" dirty="0">
                <a:latin typeface="楷体" panose="02010609060101010101" pitchFamily="49" charset="-122"/>
                <a:ea typeface="楷体" panose="02010609060101010101" pitchFamily="49" charset="-122"/>
              </a:rPr>
              <a:t>及众百姓，从最小的到至大的都进前来，</a:t>
            </a:r>
            <a:r>
              <a:rPr lang="en-US" altLang="zh-CN" sz="3600" dirty="0">
                <a:latin typeface="楷体" panose="02010609060101010101" pitchFamily="49" charset="-122"/>
                <a:ea typeface="楷体" panose="02010609060101010101" pitchFamily="49" charset="-122"/>
              </a:rPr>
              <a:t>2.</a:t>
            </a:r>
            <a:r>
              <a:rPr lang="zh-CN" altLang="en-US" sz="3600" dirty="0">
                <a:latin typeface="楷体" panose="02010609060101010101" pitchFamily="49" charset="-122"/>
                <a:ea typeface="楷体" panose="02010609060101010101" pitchFamily="49" charset="-122"/>
              </a:rPr>
              <a:t>对先知耶利米说，求你准我们在你面前祈求，为我们这剩下的人祷告耶和华你的神。我们本来众多，现在剩下的极少，这是你亲眼所见的。</a:t>
            </a:r>
            <a:r>
              <a:rPr lang="en-US" altLang="zh-CN" sz="3600" dirty="0">
                <a:latin typeface="楷体" panose="02010609060101010101" pitchFamily="49" charset="-122"/>
                <a:ea typeface="楷体" panose="02010609060101010101" pitchFamily="49" charset="-122"/>
              </a:rPr>
              <a:t>3.</a:t>
            </a:r>
            <a:r>
              <a:rPr lang="zh-CN" altLang="en-US" sz="3600" dirty="0">
                <a:latin typeface="楷体" panose="02010609060101010101" pitchFamily="49" charset="-122"/>
                <a:ea typeface="楷体" panose="02010609060101010101" pitchFamily="49" charset="-122"/>
              </a:rPr>
              <a:t>愿耶和华你的神指示我们所当走的路，所当作的事。</a:t>
            </a:r>
            <a:r>
              <a:rPr lang="en-US" altLang="zh-CN" sz="3600" dirty="0">
                <a:latin typeface="楷体" panose="02010609060101010101" pitchFamily="49" charset="-122"/>
                <a:ea typeface="楷体" panose="02010609060101010101" pitchFamily="49" charset="-122"/>
              </a:rPr>
              <a:t>4.</a:t>
            </a:r>
            <a:r>
              <a:rPr lang="zh-CN" altLang="en-US" sz="3600" dirty="0">
                <a:latin typeface="楷体" panose="02010609060101010101" pitchFamily="49" charset="-122"/>
                <a:ea typeface="楷体" panose="02010609060101010101" pitchFamily="49" charset="-122"/>
              </a:rPr>
              <a:t>先知耶利米对他们说，我已经听见你们了，我必照着你们的话祷告耶和华你们的神。耶和华无论回答什么，我必都告诉你们，毫不隐瞒</a:t>
            </a:r>
            <a:r>
              <a:rPr lang="zh-CN" altLang="en-US" sz="3600" dirty="0" smtClean="0">
                <a:latin typeface="楷体" panose="02010609060101010101" pitchFamily="49" charset="-122"/>
                <a:ea typeface="楷体" panose="02010609060101010101" pitchFamily="49" charset="-122"/>
              </a:rPr>
              <a:t>。</a:t>
            </a:r>
            <a:endParaRPr lang="zh-CN" altLang="en-US" sz="36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0527731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itle 3"/>
          <p:cNvSpPr>
            <a:spLocks noGrp="1"/>
          </p:cNvSpPr>
          <p:nvPr>
            <p:ph type="title"/>
          </p:nvPr>
        </p:nvSpPr>
        <p:spPr>
          <a:xfrm>
            <a:off x="838199" y="0"/>
            <a:ext cx="10515600" cy="1325563"/>
          </a:xfrm>
        </p:spPr>
        <p:txBody>
          <a:bodyPr/>
          <a:lstStyle/>
          <a:p>
            <a:r>
              <a:rPr lang="zh-CN" altLang="en-US" b="1" dirty="0">
                <a:latin typeface="楷体" panose="02010609060101010101" pitchFamily="49" charset="-122"/>
                <a:ea typeface="楷体" panose="02010609060101010101" pitchFamily="49" charset="-122"/>
              </a:rPr>
              <a:t>耶利</a:t>
            </a:r>
            <a:r>
              <a:rPr lang="zh-CN" altLang="en-US" b="1" dirty="0" smtClean="0">
                <a:latin typeface="楷体" panose="02010609060101010101" pitchFamily="49" charset="-122"/>
                <a:ea typeface="楷体" panose="02010609060101010101" pitchFamily="49" charset="-122"/>
              </a:rPr>
              <a:t>米书</a:t>
            </a:r>
            <a:r>
              <a:rPr lang="en-US" altLang="zh-CN" b="1" dirty="0" smtClean="0">
                <a:latin typeface="楷体" panose="02010609060101010101" pitchFamily="49" charset="-122"/>
                <a:ea typeface="楷体" panose="02010609060101010101" pitchFamily="49" charset="-122"/>
              </a:rPr>
              <a:t>42:5-9</a:t>
            </a:r>
            <a:endParaRPr lang="zh-CN" altLang="en-US" b="1" dirty="0">
              <a:latin typeface="楷体" panose="02010609060101010101" pitchFamily="49" charset="-122"/>
              <a:ea typeface="楷体" panose="02010609060101010101" pitchFamily="49" charset="-122"/>
            </a:endParaRPr>
          </a:p>
        </p:txBody>
      </p:sp>
      <p:sp>
        <p:nvSpPr>
          <p:cNvPr id="5" name="Rectangle 4"/>
          <p:cNvSpPr/>
          <p:nvPr/>
        </p:nvSpPr>
        <p:spPr>
          <a:xfrm>
            <a:off x="838199" y="1055602"/>
            <a:ext cx="10515599" cy="5078313"/>
          </a:xfrm>
          <a:prstGeom prst="rect">
            <a:avLst/>
          </a:prstGeom>
        </p:spPr>
        <p:txBody>
          <a:bodyPr wrap="square">
            <a:spAutoFit/>
          </a:bodyPr>
          <a:lstStyle/>
          <a:p>
            <a:pPr algn="just"/>
            <a:r>
              <a:rPr lang="en-US" altLang="zh-CN" sz="3600" dirty="0" smtClean="0">
                <a:latin typeface="楷体" panose="02010609060101010101" pitchFamily="49" charset="-122"/>
                <a:ea typeface="楷体" panose="02010609060101010101" pitchFamily="49" charset="-122"/>
              </a:rPr>
              <a:t>5</a:t>
            </a:r>
            <a:r>
              <a:rPr lang="en-US" altLang="zh-CN" sz="3600" dirty="0">
                <a:latin typeface="楷体" panose="02010609060101010101" pitchFamily="49" charset="-122"/>
                <a:ea typeface="楷体" panose="02010609060101010101" pitchFamily="49" charset="-122"/>
              </a:rPr>
              <a:t>.</a:t>
            </a:r>
            <a:r>
              <a:rPr lang="zh-CN" altLang="en-US" sz="3600" dirty="0">
                <a:latin typeface="楷体" panose="02010609060101010101" pitchFamily="49" charset="-122"/>
                <a:ea typeface="楷体" panose="02010609060101010101" pitchFamily="49" charset="-122"/>
              </a:rPr>
              <a:t>于是他们对耶利米说，我们若不照耶和华你的神差遣你来说的一切话行，愿耶和华在我们中间作真实诚信的见证。</a:t>
            </a:r>
            <a:r>
              <a:rPr lang="en-US" altLang="zh-CN" sz="3600" dirty="0">
                <a:latin typeface="楷体" panose="02010609060101010101" pitchFamily="49" charset="-122"/>
                <a:ea typeface="楷体" panose="02010609060101010101" pitchFamily="49" charset="-122"/>
              </a:rPr>
              <a:t>6.</a:t>
            </a:r>
            <a:r>
              <a:rPr lang="zh-CN" altLang="en-US" sz="3600" dirty="0">
                <a:latin typeface="楷体" panose="02010609060101010101" pitchFamily="49" charset="-122"/>
                <a:ea typeface="楷体" panose="02010609060101010101" pitchFamily="49" charset="-122"/>
              </a:rPr>
              <a:t>我们现在请你到耶和华我们的神面前，他说的无论是好是歹，我们都必听从。我们听从耶和华我们神的话，就可以得福。</a:t>
            </a:r>
            <a:r>
              <a:rPr lang="en-US" altLang="zh-CN" sz="3600" dirty="0">
                <a:latin typeface="楷体" panose="02010609060101010101" pitchFamily="49" charset="-122"/>
                <a:ea typeface="楷体" panose="02010609060101010101" pitchFamily="49" charset="-122"/>
              </a:rPr>
              <a:t>7.</a:t>
            </a:r>
            <a:r>
              <a:rPr lang="zh-CN" altLang="en-US" sz="3600" dirty="0">
                <a:latin typeface="楷体" panose="02010609060101010101" pitchFamily="49" charset="-122"/>
                <a:ea typeface="楷体" panose="02010609060101010101" pitchFamily="49" charset="-122"/>
              </a:rPr>
              <a:t>过了十天，耶和华的话临到耶利米。</a:t>
            </a:r>
            <a:r>
              <a:rPr lang="en-US" altLang="zh-CN" sz="3600" dirty="0">
                <a:latin typeface="楷体" panose="02010609060101010101" pitchFamily="49" charset="-122"/>
                <a:ea typeface="楷体" panose="02010609060101010101" pitchFamily="49" charset="-122"/>
              </a:rPr>
              <a:t>8.</a:t>
            </a:r>
            <a:r>
              <a:rPr lang="zh-CN" altLang="en-US" sz="3600" dirty="0">
                <a:latin typeface="楷体" panose="02010609060101010101" pitchFamily="49" charset="-122"/>
                <a:ea typeface="楷体" panose="02010609060101010101" pitchFamily="49" charset="-122"/>
              </a:rPr>
              <a:t>他就将加利亚的儿子约哈难和同着他的众军长，并众百姓，从最小的到至大的都叫了来，</a:t>
            </a:r>
            <a:r>
              <a:rPr lang="en-US" altLang="zh-CN" sz="3600" dirty="0">
                <a:latin typeface="楷体" panose="02010609060101010101" pitchFamily="49" charset="-122"/>
                <a:ea typeface="楷体" panose="02010609060101010101" pitchFamily="49" charset="-122"/>
              </a:rPr>
              <a:t>9.</a:t>
            </a:r>
            <a:r>
              <a:rPr lang="zh-CN" altLang="en-US" sz="3600" dirty="0">
                <a:latin typeface="楷体" panose="02010609060101010101" pitchFamily="49" charset="-122"/>
                <a:ea typeface="楷体" panose="02010609060101010101" pitchFamily="49" charset="-122"/>
              </a:rPr>
              <a:t>对他们说，耶和华以色列的神，就是你们请我在他面前为你们祈求的主，如此说</a:t>
            </a:r>
            <a:r>
              <a:rPr lang="zh-CN" altLang="en-US" sz="3600" dirty="0" smtClean="0">
                <a:latin typeface="楷体" panose="02010609060101010101" pitchFamily="49" charset="-122"/>
                <a:ea typeface="楷体" panose="02010609060101010101" pitchFamily="49" charset="-122"/>
              </a:rPr>
              <a:t>，</a:t>
            </a:r>
            <a:endParaRPr lang="zh-CN" altLang="en-US" sz="36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403871365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itle 3"/>
          <p:cNvSpPr>
            <a:spLocks noGrp="1"/>
          </p:cNvSpPr>
          <p:nvPr>
            <p:ph type="title"/>
          </p:nvPr>
        </p:nvSpPr>
        <p:spPr>
          <a:xfrm>
            <a:off x="838199" y="0"/>
            <a:ext cx="10515600" cy="1325563"/>
          </a:xfrm>
        </p:spPr>
        <p:txBody>
          <a:bodyPr/>
          <a:lstStyle/>
          <a:p>
            <a:r>
              <a:rPr lang="zh-CN" altLang="en-US" b="1" dirty="0">
                <a:latin typeface="楷体" panose="02010609060101010101" pitchFamily="49" charset="-122"/>
                <a:ea typeface="楷体" panose="02010609060101010101" pitchFamily="49" charset="-122"/>
              </a:rPr>
              <a:t>耶利</a:t>
            </a:r>
            <a:r>
              <a:rPr lang="zh-CN" altLang="en-US" b="1" dirty="0" smtClean="0">
                <a:latin typeface="楷体" panose="02010609060101010101" pitchFamily="49" charset="-122"/>
                <a:ea typeface="楷体" panose="02010609060101010101" pitchFamily="49" charset="-122"/>
              </a:rPr>
              <a:t>米书</a:t>
            </a:r>
            <a:r>
              <a:rPr lang="en-US" altLang="zh-CN" b="1" dirty="0" smtClean="0">
                <a:latin typeface="楷体" panose="02010609060101010101" pitchFamily="49" charset="-122"/>
                <a:ea typeface="楷体" panose="02010609060101010101" pitchFamily="49" charset="-122"/>
              </a:rPr>
              <a:t>42:10-14</a:t>
            </a:r>
            <a:endParaRPr lang="zh-CN" altLang="en-US" b="1" dirty="0">
              <a:latin typeface="楷体" panose="02010609060101010101" pitchFamily="49" charset="-122"/>
              <a:ea typeface="楷体" panose="02010609060101010101" pitchFamily="49" charset="-122"/>
            </a:endParaRPr>
          </a:p>
        </p:txBody>
      </p:sp>
      <p:sp>
        <p:nvSpPr>
          <p:cNvPr id="5" name="Rectangle 4"/>
          <p:cNvSpPr/>
          <p:nvPr/>
        </p:nvSpPr>
        <p:spPr>
          <a:xfrm>
            <a:off x="838199" y="1055602"/>
            <a:ext cx="10515599" cy="5078313"/>
          </a:xfrm>
          <a:prstGeom prst="rect">
            <a:avLst/>
          </a:prstGeom>
        </p:spPr>
        <p:txBody>
          <a:bodyPr wrap="square">
            <a:spAutoFit/>
          </a:bodyPr>
          <a:lstStyle/>
          <a:p>
            <a:pPr algn="just"/>
            <a:r>
              <a:rPr lang="en-US" altLang="zh-CN" sz="3600" dirty="0" smtClean="0">
                <a:latin typeface="楷体" panose="02010609060101010101" pitchFamily="49" charset="-122"/>
                <a:ea typeface="楷体" panose="02010609060101010101" pitchFamily="49" charset="-122"/>
              </a:rPr>
              <a:t>10</a:t>
            </a:r>
            <a:r>
              <a:rPr lang="en-US" altLang="zh-CN" sz="3600" dirty="0">
                <a:latin typeface="楷体" panose="02010609060101010101" pitchFamily="49" charset="-122"/>
                <a:ea typeface="楷体" panose="02010609060101010101" pitchFamily="49" charset="-122"/>
              </a:rPr>
              <a:t>.</a:t>
            </a:r>
            <a:r>
              <a:rPr lang="zh-CN" altLang="en-US" sz="3600" dirty="0">
                <a:latin typeface="楷体" panose="02010609060101010101" pitchFamily="49" charset="-122"/>
                <a:ea typeface="楷体" panose="02010609060101010101" pitchFamily="49" charset="-122"/>
              </a:rPr>
              <a:t>你们若仍住在这地，我就建立你们，必不拆毁，栽植你们，并不拔出，因我为降与你们的灾祸后悔了。</a:t>
            </a:r>
            <a:r>
              <a:rPr lang="en-US" altLang="zh-CN" sz="3600" dirty="0">
                <a:latin typeface="楷体" panose="02010609060101010101" pitchFamily="49" charset="-122"/>
                <a:ea typeface="楷体" panose="02010609060101010101" pitchFamily="49" charset="-122"/>
              </a:rPr>
              <a:t>11.</a:t>
            </a:r>
            <a:r>
              <a:rPr lang="zh-CN" altLang="en-US" sz="3600" dirty="0">
                <a:latin typeface="楷体" panose="02010609060101010101" pitchFamily="49" charset="-122"/>
                <a:ea typeface="楷体" panose="02010609060101010101" pitchFamily="49" charset="-122"/>
              </a:rPr>
              <a:t>不要怕你们所怕的巴比伦王。耶和华说，不要怕他。因为我与你们同在，要拯救你们脱离他的手。</a:t>
            </a:r>
            <a:r>
              <a:rPr lang="en-US" altLang="zh-CN" sz="3600" dirty="0">
                <a:latin typeface="楷体" panose="02010609060101010101" pitchFamily="49" charset="-122"/>
                <a:ea typeface="楷体" panose="02010609060101010101" pitchFamily="49" charset="-122"/>
              </a:rPr>
              <a:t>12.</a:t>
            </a:r>
            <a:r>
              <a:rPr lang="zh-CN" altLang="en-US" sz="3600" dirty="0">
                <a:latin typeface="楷体" panose="02010609060101010101" pitchFamily="49" charset="-122"/>
                <a:ea typeface="楷体" panose="02010609060101010101" pitchFamily="49" charset="-122"/>
              </a:rPr>
              <a:t>我也要使他发怜悯，好怜悯你们，叫你们归回本地。</a:t>
            </a:r>
            <a:r>
              <a:rPr lang="en-US" altLang="zh-CN" sz="3600" dirty="0">
                <a:latin typeface="楷体" panose="02010609060101010101" pitchFamily="49" charset="-122"/>
                <a:ea typeface="楷体" panose="02010609060101010101" pitchFamily="49" charset="-122"/>
              </a:rPr>
              <a:t>13.</a:t>
            </a:r>
            <a:r>
              <a:rPr lang="zh-CN" altLang="en-US" sz="3600" dirty="0">
                <a:latin typeface="楷体" panose="02010609060101010101" pitchFamily="49" charset="-122"/>
                <a:ea typeface="楷体" panose="02010609060101010101" pitchFamily="49" charset="-122"/>
              </a:rPr>
              <a:t>倘若你们说，我们不住在这地，以致不听从耶和华你们神的话，</a:t>
            </a:r>
            <a:r>
              <a:rPr lang="en-US" altLang="zh-CN" sz="3600" dirty="0">
                <a:latin typeface="楷体" panose="02010609060101010101" pitchFamily="49" charset="-122"/>
                <a:ea typeface="楷体" panose="02010609060101010101" pitchFamily="49" charset="-122"/>
              </a:rPr>
              <a:t>14.</a:t>
            </a:r>
            <a:r>
              <a:rPr lang="zh-CN" altLang="en-US" sz="3600" dirty="0">
                <a:latin typeface="楷体" panose="02010609060101010101" pitchFamily="49" charset="-122"/>
                <a:ea typeface="楷体" panose="02010609060101010101" pitchFamily="49" charset="-122"/>
              </a:rPr>
              <a:t>说，我们不住这地，却要进入埃及地，在那里看不见争战，听不见角声，也不至无食饥饿。我们必住在那里</a:t>
            </a:r>
            <a:r>
              <a:rPr lang="zh-CN" altLang="en-US" sz="3600" dirty="0" smtClean="0">
                <a:latin typeface="楷体" panose="02010609060101010101" pitchFamily="49" charset="-122"/>
                <a:ea typeface="楷体" panose="02010609060101010101" pitchFamily="49" charset="-122"/>
              </a:rPr>
              <a:t>。</a:t>
            </a:r>
            <a:endParaRPr lang="zh-CN" altLang="en-US" sz="36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22139470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itle 3"/>
          <p:cNvSpPr>
            <a:spLocks noGrp="1"/>
          </p:cNvSpPr>
          <p:nvPr>
            <p:ph type="title"/>
          </p:nvPr>
        </p:nvSpPr>
        <p:spPr>
          <a:xfrm>
            <a:off x="838199" y="0"/>
            <a:ext cx="10515600" cy="1325563"/>
          </a:xfrm>
        </p:spPr>
        <p:txBody>
          <a:bodyPr/>
          <a:lstStyle/>
          <a:p>
            <a:r>
              <a:rPr lang="zh-CN" altLang="en-US" b="1" dirty="0">
                <a:latin typeface="楷体" panose="02010609060101010101" pitchFamily="49" charset="-122"/>
                <a:ea typeface="楷体" panose="02010609060101010101" pitchFamily="49" charset="-122"/>
              </a:rPr>
              <a:t>耶利</a:t>
            </a:r>
            <a:r>
              <a:rPr lang="zh-CN" altLang="en-US" b="1" dirty="0" smtClean="0">
                <a:latin typeface="楷体" panose="02010609060101010101" pitchFamily="49" charset="-122"/>
                <a:ea typeface="楷体" panose="02010609060101010101" pitchFamily="49" charset="-122"/>
              </a:rPr>
              <a:t>米书</a:t>
            </a:r>
            <a:r>
              <a:rPr lang="en-US" altLang="zh-CN" b="1" dirty="0" smtClean="0">
                <a:latin typeface="楷体" panose="02010609060101010101" pitchFamily="49" charset="-122"/>
                <a:ea typeface="楷体" panose="02010609060101010101" pitchFamily="49" charset="-122"/>
              </a:rPr>
              <a:t>42:15-18</a:t>
            </a:r>
            <a:endParaRPr lang="zh-CN" altLang="en-US" b="1" dirty="0">
              <a:latin typeface="楷体" panose="02010609060101010101" pitchFamily="49" charset="-122"/>
              <a:ea typeface="楷体" panose="02010609060101010101" pitchFamily="49" charset="-122"/>
            </a:endParaRPr>
          </a:p>
        </p:txBody>
      </p:sp>
      <p:sp>
        <p:nvSpPr>
          <p:cNvPr id="5" name="Rectangle 4"/>
          <p:cNvSpPr/>
          <p:nvPr/>
        </p:nvSpPr>
        <p:spPr>
          <a:xfrm>
            <a:off x="373627" y="1055602"/>
            <a:ext cx="11464412" cy="5632311"/>
          </a:xfrm>
          <a:prstGeom prst="rect">
            <a:avLst/>
          </a:prstGeom>
        </p:spPr>
        <p:txBody>
          <a:bodyPr wrap="square">
            <a:spAutoFit/>
          </a:bodyPr>
          <a:lstStyle/>
          <a:p>
            <a:pPr algn="just"/>
            <a:r>
              <a:rPr lang="en-US" altLang="zh-CN" sz="3600" dirty="0" smtClean="0">
                <a:latin typeface="楷体" panose="02010609060101010101" pitchFamily="49" charset="-122"/>
                <a:ea typeface="楷体" panose="02010609060101010101" pitchFamily="49" charset="-122"/>
              </a:rPr>
              <a:t>15</a:t>
            </a:r>
            <a:r>
              <a:rPr lang="en-US" altLang="zh-CN" sz="3600" dirty="0">
                <a:latin typeface="楷体" panose="02010609060101010101" pitchFamily="49" charset="-122"/>
                <a:ea typeface="楷体" panose="02010609060101010101" pitchFamily="49" charset="-122"/>
              </a:rPr>
              <a:t>.</a:t>
            </a:r>
            <a:r>
              <a:rPr lang="zh-CN" altLang="en-US" sz="3600" dirty="0">
                <a:latin typeface="楷体" panose="02010609060101010101" pitchFamily="49" charset="-122"/>
                <a:ea typeface="楷体" panose="02010609060101010101" pitchFamily="49" charset="-122"/>
              </a:rPr>
              <a:t>你们所剩下的犹大人哪，现在要听耶和华的话。万军之耶和华以色列的神如此说，你们若定意要进入埃及，在那里寄居，</a:t>
            </a:r>
            <a:r>
              <a:rPr lang="en-US" altLang="zh-CN" sz="3600" dirty="0">
                <a:latin typeface="楷体" panose="02010609060101010101" pitchFamily="49" charset="-122"/>
                <a:ea typeface="楷体" panose="02010609060101010101" pitchFamily="49" charset="-122"/>
              </a:rPr>
              <a:t>16.</a:t>
            </a:r>
            <a:r>
              <a:rPr lang="zh-CN" altLang="en-US" sz="3600" dirty="0">
                <a:latin typeface="楷体" panose="02010609060101010101" pitchFamily="49" charset="-122"/>
                <a:ea typeface="楷体" panose="02010609060101010101" pitchFamily="49" charset="-122"/>
              </a:rPr>
              <a:t>你们所惧怕的刀剑在埃及地必追上你们。你们所惧怕的饥荒在埃及要紧紧地跟随你们。你们必死在那里。</a:t>
            </a:r>
            <a:r>
              <a:rPr lang="en-US" altLang="zh-CN" sz="3600" dirty="0">
                <a:latin typeface="楷体" panose="02010609060101010101" pitchFamily="49" charset="-122"/>
                <a:ea typeface="楷体" panose="02010609060101010101" pitchFamily="49" charset="-122"/>
              </a:rPr>
              <a:t>17.</a:t>
            </a:r>
            <a:r>
              <a:rPr lang="zh-CN" altLang="en-US" sz="3600" dirty="0">
                <a:latin typeface="楷体" panose="02010609060101010101" pitchFamily="49" charset="-122"/>
                <a:ea typeface="楷体" panose="02010609060101010101" pitchFamily="49" charset="-122"/>
              </a:rPr>
              <a:t>凡定意要进入埃及在那里寄居的必遭刀剑，饥荒，瘟疫而死，无一人存留，逃脱我所降与他们的灾祸。</a:t>
            </a:r>
            <a:r>
              <a:rPr lang="en-US" altLang="zh-CN" sz="3600" dirty="0">
                <a:latin typeface="楷体" panose="02010609060101010101" pitchFamily="49" charset="-122"/>
                <a:ea typeface="楷体" panose="02010609060101010101" pitchFamily="49" charset="-122"/>
              </a:rPr>
              <a:t>18.</a:t>
            </a:r>
            <a:r>
              <a:rPr lang="zh-CN" altLang="en-US" sz="3600" dirty="0">
                <a:latin typeface="楷体" panose="02010609060101010101" pitchFamily="49" charset="-122"/>
                <a:ea typeface="楷体" panose="02010609060101010101" pitchFamily="49" charset="-122"/>
              </a:rPr>
              <a:t>万军之耶和华以色列的神如此说，我怎样将我的怒气和忿怒倾在耶路撒冷的居民身上，你们进入埃及的时候，我也必照样将我的忿怒倾在你们身上，以致你们令人辱骂，惊骇，咒诅，羞辱，你们不得再见这地方</a:t>
            </a:r>
            <a:r>
              <a:rPr lang="zh-CN" altLang="en-US" sz="3600" dirty="0" smtClean="0">
                <a:latin typeface="楷体" panose="02010609060101010101" pitchFamily="49" charset="-122"/>
                <a:ea typeface="楷体" panose="02010609060101010101" pitchFamily="49" charset="-122"/>
              </a:rPr>
              <a:t>。</a:t>
            </a:r>
            <a:endParaRPr lang="zh-CN" altLang="en-US" sz="36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35231207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itle 3"/>
          <p:cNvSpPr>
            <a:spLocks noGrp="1"/>
          </p:cNvSpPr>
          <p:nvPr>
            <p:ph type="title"/>
          </p:nvPr>
        </p:nvSpPr>
        <p:spPr>
          <a:xfrm>
            <a:off x="838199" y="0"/>
            <a:ext cx="10515600" cy="1325563"/>
          </a:xfrm>
        </p:spPr>
        <p:txBody>
          <a:bodyPr/>
          <a:lstStyle/>
          <a:p>
            <a:r>
              <a:rPr lang="zh-CN" altLang="en-US" b="1" dirty="0">
                <a:latin typeface="楷体" panose="02010609060101010101" pitchFamily="49" charset="-122"/>
                <a:ea typeface="楷体" panose="02010609060101010101" pitchFamily="49" charset="-122"/>
              </a:rPr>
              <a:t>耶利</a:t>
            </a:r>
            <a:r>
              <a:rPr lang="zh-CN" altLang="en-US" b="1" dirty="0" smtClean="0">
                <a:latin typeface="楷体" panose="02010609060101010101" pitchFamily="49" charset="-122"/>
                <a:ea typeface="楷体" panose="02010609060101010101" pitchFamily="49" charset="-122"/>
              </a:rPr>
              <a:t>米书</a:t>
            </a:r>
            <a:r>
              <a:rPr lang="en-US" altLang="zh-CN" b="1" dirty="0" smtClean="0">
                <a:latin typeface="楷体" panose="02010609060101010101" pitchFamily="49" charset="-122"/>
                <a:ea typeface="楷体" panose="02010609060101010101" pitchFamily="49" charset="-122"/>
              </a:rPr>
              <a:t>42:19-22</a:t>
            </a:r>
            <a:endParaRPr lang="zh-CN" altLang="en-US" b="1" dirty="0">
              <a:latin typeface="楷体" panose="02010609060101010101" pitchFamily="49" charset="-122"/>
              <a:ea typeface="楷体" panose="02010609060101010101" pitchFamily="49" charset="-122"/>
            </a:endParaRPr>
          </a:p>
        </p:txBody>
      </p:sp>
      <p:sp>
        <p:nvSpPr>
          <p:cNvPr id="5" name="Rectangle 4"/>
          <p:cNvSpPr/>
          <p:nvPr/>
        </p:nvSpPr>
        <p:spPr>
          <a:xfrm>
            <a:off x="838199" y="1055602"/>
            <a:ext cx="10515599" cy="5078313"/>
          </a:xfrm>
          <a:prstGeom prst="rect">
            <a:avLst/>
          </a:prstGeom>
        </p:spPr>
        <p:txBody>
          <a:bodyPr wrap="square">
            <a:spAutoFit/>
          </a:bodyPr>
          <a:lstStyle/>
          <a:p>
            <a:pPr algn="just"/>
            <a:r>
              <a:rPr lang="en-US" altLang="zh-CN" sz="3600" dirty="0" smtClean="0">
                <a:latin typeface="楷体" panose="02010609060101010101" pitchFamily="49" charset="-122"/>
                <a:ea typeface="楷体" panose="02010609060101010101" pitchFamily="49" charset="-122"/>
              </a:rPr>
              <a:t>19</a:t>
            </a:r>
            <a:r>
              <a:rPr lang="en-US" altLang="zh-CN" sz="3600" dirty="0">
                <a:latin typeface="楷体" panose="02010609060101010101" pitchFamily="49" charset="-122"/>
                <a:ea typeface="楷体" panose="02010609060101010101" pitchFamily="49" charset="-122"/>
              </a:rPr>
              <a:t>.</a:t>
            </a:r>
            <a:r>
              <a:rPr lang="zh-CN" altLang="en-US" sz="3600" dirty="0">
                <a:latin typeface="楷体" panose="02010609060101010101" pitchFamily="49" charset="-122"/>
                <a:ea typeface="楷体" panose="02010609060101010101" pitchFamily="49" charset="-122"/>
              </a:rPr>
              <a:t>所剩下的犹大人哪，耶和华论到你们说，不要进入埃及去。你们要确实地知道我今日警教你们了。</a:t>
            </a:r>
            <a:r>
              <a:rPr lang="en-US" altLang="zh-CN" sz="3600" dirty="0">
                <a:latin typeface="楷体" panose="02010609060101010101" pitchFamily="49" charset="-122"/>
                <a:ea typeface="楷体" panose="02010609060101010101" pitchFamily="49" charset="-122"/>
              </a:rPr>
              <a:t>20.</a:t>
            </a:r>
            <a:r>
              <a:rPr lang="zh-CN" altLang="en-US" sz="3600" dirty="0">
                <a:latin typeface="楷体" panose="02010609060101010101" pitchFamily="49" charset="-122"/>
                <a:ea typeface="楷体" panose="02010609060101010101" pitchFamily="49" charset="-122"/>
              </a:rPr>
              <a:t>你们用诡诈自害。因为你们请我到耶和华你们的神那里，说，求你为我们祷告耶和华我们神，照耶和华我们的神一切所说的告诉我们，我们就必遵行。</a:t>
            </a:r>
            <a:r>
              <a:rPr lang="en-US" altLang="zh-CN" sz="3600" dirty="0">
                <a:latin typeface="楷体" panose="02010609060101010101" pitchFamily="49" charset="-122"/>
                <a:ea typeface="楷体" panose="02010609060101010101" pitchFamily="49" charset="-122"/>
              </a:rPr>
              <a:t>21.</a:t>
            </a:r>
            <a:r>
              <a:rPr lang="zh-CN" altLang="en-US" sz="3600" dirty="0">
                <a:latin typeface="楷体" panose="02010609060101010101" pitchFamily="49" charset="-122"/>
                <a:ea typeface="楷体" panose="02010609060101010101" pitchFamily="49" charset="-122"/>
              </a:rPr>
              <a:t>我今日将这话告诉你们，耶和华你们的神为你们的事差遣我到你们那里说的，你们却一样没有听从。</a:t>
            </a:r>
            <a:r>
              <a:rPr lang="en-US" altLang="zh-CN" sz="3600" dirty="0">
                <a:latin typeface="楷体" panose="02010609060101010101" pitchFamily="49" charset="-122"/>
                <a:ea typeface="楷体" panose="02010609060101010101" pitchFamily="49" charset="-122"/>
              </a:rPr>
              <a:t>22.</a:t>
            </a:r>
            <a:r>
              <a:rPr lang="zh-CN" altLang="en-US" sz="3600" dirty="0">
                <a:latin typeface="楷体" panose="02010609060101010101" pitchFamily="49" charset="-122"/>
                <a:ea typeface="楷体" panose="02010609060101010101" pitchFamily="49" charset="-122"/>
              </a:rPr>
              <a:t>现在你们要确实地知道，你们在所要去寄居之地必遭刀剑，饥荒，瘟疫而死</a:t>
            </a:r>
            <a:r>
              <a:rPr lang="zh-CN" altLang="en-US" sz="3600" dirty="0" smtClean="0">
                <a:latin typeface="楷体" panose="02010609060101010101" pitchFamily="49" charset="-122"/>
                <a:ea typeface="楷体" panose="02010609060101010101" pitchFamily="49" charset="-122"/>
              </a:rPr>
              <a:t>。</a:t>
            </a:r>
            <a:endParaRPr lang="zh-CN" altLang="en-US" sz="36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3039797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itle 3"/>
          <p:cNvSpPr>
            <a:spLocks noGrp="1"/>
          </p:cNvSpPr>
          <p:nvPr>
            <p:ph type="title"/>
          </p:nvPr>
        </p:nvSpPr>
        <p:spPr>
          <a:xfrm>
            <a:off x="838199" y="0"/>
            <a:ext cx="10515600" cy="1325563"/>
          </a:xfrm>
        </p:spPr>
        <p:txBody>
          <a:bodyPr/>
          <a:lstStyle/>
          <a:p>
            <a:r>
              <a:rPr lang="zh-CN" altLang="en-US" b="1" dirty="0">
                <a:latin typeface="楷体" panose="02010609060101010101" pitchFamily="49" charset="-122"/>
                <a:ea typeface="楷体" panose="02010609060101010101" pitchFamily="49" charset="-122"/>
              </a:rPr>
              <a:t>耶利</a:t>
            </a:r>
            <a:r>
              <a:rPr lang="zh-CN" altLang="en-US" b="1" dirty="0" smtClean="0">
                <a:latin typeface="楷体" panose="02010609060101010101" pitchFamily="49" charset="-122"/>
                <a:ea typeface="楷体" panose="02010609060101010101" pitchFamily="49" charset="-122"/>
              </a:rPr>
              <a:t>米书</a:t>
            </a:r>
            <a:r>
              <a:rPr lang="en-US" altLang="zh-CN" b="1" dirty="0" smtClean="0">
                <a:latin typeface="楷体" panose="02010609060101010101" pitchFamily="49" charset="-122"/>
                <a:ea typeface="楷体" panose="02010609060101010101" pitchFamily="49" charset="-122"/>
              </a:rPr>
              <a:t>43:1-3</a:t>
            </a:r>
            <a:endParaRPr lang="zh-CN" altLang="en-US" b="1" dirty="0">
              <a:latin typeface="楷体" panose="02010609060101010101" pitchFamily="49" charset="-122"/>
              <a:ea typeface="楷体" panose="02010609060101010101" pitchFamily="49" charset="-122"/>
            </a:endParaRPr>
          </a:p>
        </p:txBody>
      </p:sp>
      <p:sp>
        <p:nvSpPr>
          <p:cNvPr id="5" name="Rectangle 4"/>
          <p:cNvSpPr/>
          <p:nvPr/>
        </p:nvSpPr>
        <p:spPr>
          <a:xfrm>
            <a:off x="838199" y="1055602"/>
            <a:ext cx="10515599" cy="4524315"/>
          </a:xfrm>
          <a:prstGeom prst="rect">
            <a:avLst/>
          </a:prstGeom>
        </p:spPr>
        <p:txBody>
          <a:bodyPr wrap="square">
            <a:spAutoFit/>
          </a:bodyPr>
          <a:lstStyle/>
          <a:p>
            <a:pPr algn="just"/>
            <a:r>
              <a:rPr lang="en-US" altLang="zh-CN" sz="3600" dirty="0">
                <a:latin typeface="楷体" panose="02010609060101010101" pitchFamily="49" charset="-122"/>
                <a:ea typeface="楷体" panose="02010609060101010101" pitchFamily="49" charset="-122"/>
              </a:rPr>
              <a:t>1.</a:t>
            </a:r>
            <a:r>
              <a:rPr lang="zh-CN" altLang="en-US" sz="3600" dirty="0">
                <a:latin typeface="楷体" panose="02010609060101010101" pitchFamily="49" charset="-122"/>
                <a:ea typeface="楷体" panose="02010609060101010101" pitchFamily="49" charset="-122"/>
              </a:rPr>
              <a:t>耶利米向众百姓说完了耶和华他们神的一切话，就是耶和华他们神差遣他去所说的一切话。</a:t>
            </a:r>
            <a:r>
              <a:rPr lang="en-US" altLang="zh-CN" sz="3600" dirty="0">
                <a:latin typeface="楷体" panose="02010609060101010101" pitchFamily="49" charset="-122"/>
                <a:ea typeface="楷体" panose="02010609060101010101" pitchFamily="49" charset="-122"/>
              </a:rPr>
              <a:t>2.</a:t>
            </a:r>
            <a:r>
              <a:rPr lang="zh-CN" altLang="en-US" sz="3600" dirty="0">
                <a:latin typeface="楷体" panose="02010609060101010101" pitchFamily="49" charset="-122"/>
                <a:ea typeface="楷体" panose="02010609060101010101" pitchFamily="49" charset="-122"/>
              </a:rPr>
              <a:t>何沙雅的儿子亚撒利雅和加利亚的儿子约哈难，并一切狂傲的人，就对耶利米说，你说谎言。耶和华我们的神并没有差遣你来说，你们不可进入埃及，在那里寄居。</a:t>
            </a:r>
            <a:r>
              <a:rPr lang="en-US" altLang="zh-CN" sz="3600" dirty="0">
                <a:latin typeface="楷体" panose="02010609060101010101" pitchFamily="49" charset="-122"/>
                <a:ea typeface="楷体" panose="02010609060101010101" pitchFamily="49" charset="-122"/>
              </a:rPr>
              <a:t>3.</a:t>
            </a:r>
            <a:r>
              <a:rPr lang="zh-CN" altLang="en-US" sz="3600" dirty="0">
                <a:latin typeface="楷体" panose="02010609060101010101" pitchFamily="49" charset="-122"/>
                <a:ea typeface="楷体" panose="02010609060101010101" pitchFamily="49" charset="-122"/>
              </a:rPr>
              <a:t>这</a:t>
            </a:r>
            <a:r>
              <a:rPr lang="zh-CN" altLang="en-US" sz="3600" dirty="0" smtClean="0">
                <a:latin typeface="楷体" panose="02010609060101010101" pitchFamily="49" charset="-122"/>
                <a:ea typeface="楷体" panose="02010609060101010101" pitchFamily="49" charset="-122"/>
              </a:rPr>
              <a:t>是尼利亚的儿子巴录</a:t>
            </a:r>
            <a:r>
              <a:rPr lang="zh-CN" altLang="en-US" sz="3600" dirty="0">
                <a:latin typeface="楷体" panose="02010609060101010101" pitchFamily="49" charset="-122"/>
                <a:ea typeface="楷体" panose="02010609060101010101" pitchFamily="49" charset="-122"/>
              </a:rPr>
              <a:t>挑唆你害我们，要将我们交在迦勒底人的</a:t>
            </a:r>
            <a:r>
              <a:rPr lang="zh-CN" altLang="en-US" sz="3600" dirty="0" smtClean="0">
                <a:latin typeface="楷体" panose="02010609060101010101" pitchFamily="49" charset="-122"/>
                <a:ea typeface="楷体" panose="02010609060101010101" pitchFamily="49" charset="-122"/>
              </a:rPr>
              <a:t>手中</a:t>
            </a:r>
            <a:r>
              <a:rPr lang="zh-CN" altLang="en-US" sz="3600" dirty="0">
                <a:latin typeface="楷体" panose="02010609060101010101" pitchFamily="49" charset="-122"/>
                <a:ea typeface="楷体" panose="02010609060101010101" pitchFamily="49" charset="-122"/>
              </a:rPr>
              <a:t>，使我们有被杀的，有被掳到巴比伦去的</a:t>
            </a:r>
            <a:r>
              <a:rPr lang="zh-CN" altLang="en-US" sz="3600" dirty="0" smtClean="0">
                <a:latin typeface="楷体" panose="02010609060101010101" pitchFamily="49" charset="-122"/>
                <a:ea typeface="楷体" panose="02010609060101010101" pitchFamily="49" charset="-122"/>
              </a:rPr>
              <a:t>。</a:t>
            </a:r>
            <a:endParaRPr lang="zh-CN" altLang="en-US" sz="36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25783011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itle 3"/>
          <p:cNvSpPr>
            <a:spLocks noGrp="1"/>
          </p:cNvSpPr>
          <p:nvPr>
            <p:ph type="title"/>
          </p:nvPr>
        </p:nvSpPr>
        <p:spPr>
          <a:xfrm>
            <a:off x="838199" y="0"/>
            <a:ext cx="10515600" cy="1325563"/>
          </a:xfrm>
        </p:spPr>
        <p:txBody>
          <a:bodyPr/>
          <a:lstStyle/>
          <a:p>
            <a:r>
              <a:rPr lang="zh-CN" altLang="en-US" b="1" dirty="0">
                <a:latin typeface="楷体" panose="02010609060101010101" pitchFamily="49" charset="-122"/>
                <a:ea typeface="楷体" panose="02010609060101010101" pitchFamily="49" charset="-122"/>
              </a:rPr>
              <a:t>耶利</a:t>
            </a:r>
            <a:r>
              <a:rPr lang="zh-CN" altLang="en-US" b="1" dirty="0" smtClean="0">
                <a:latin typeface="楷体" panose="02010609060101010101" pitchFamily="49" charset="-122"/>
                <a:ea typeface="楷体" panose="02010609060101010101" pitchFamily="49" charset="-122"/>
              </a:rPr>
              <a:t>米书</a:t>
            </a:r>
            <a:r>
              <a:rPr lang="en-US" altLang="zh-CN" b="1" dirty="0" smtClean="0">
                <a:latin typeface="楷体" panose="02010609060101010101" pitchFamily="49" charset="-122"/>
                <a:ea typeface="楷体" panose="02010609060101010101" pitchFamily="49" charset="-122"/>
              </a:rPr>
              <a:t>43:4-7</a:t>
            </a:r>
            <a:endParaRPr lang="zh-CN" altLang="en-US" b="1" dirty="0">
              <a:latin typeface="楷体" panose="02010609060101010101" pitchFamily="49" charset="-122"/>
              <a:ea typeface="楷体" panose="02010609060101010101" pitchFamily="49" charset="-122"/>
            </a:endParaRPr>
          </a:p>
        </p:txBody>
      </p:sp>
      <p:sp>
        <p:nvSpPr>
          <p:cNvPr id="5" name="Rectangle 4"/>
          <p:cNvSpPr/>
          <p:nvPr/>
        </p:nvSpPr>
        <p:spPr>
          <a:xfrm>
            <a:off x="838199" y="1055602"/>
            <a:ext cx="10515599" cy="4524315"/>
          </a:xfrm>
          <a:prstGeom prst="rect">
            <a:avLst/>
          </a:prstGeom>
        </p:spPr>
        <p:txBody>
          <a:bodyPr wrap="square">
            <a:spAutoFit/>
          </a:bodyPr>
          <a:lstStyle/>
          <a:p>
            <a:pPr algn="just"/>
            <a:r>
              <a:rPr lang="en-US" altLang="zh-CN" sz="3600" dirty="0" smtClean="0">
                <a:latin typeface="楷体" panose="02010609060101010101" pitchFamily="49" charset="-122"/>
                <a:ea typeface="楷体" panose="02010609060101010101" pitchFamily="49" charset="-122"/>
              </a:rPr>
              <a:t>4</a:t>
            </a:r>
            <a:r>
              <a:rPr lang="en-US" altLang="zh-CN" sz="3600" dirty="0">
                <a:latin typeface="楷体" panose="02010609060101010101" pitchFamily="49" charset="-122"/>
                <a:ea typeface="楷体" panose="02010609060101010101" pitchFamily="49" charset="-122"/>
              </a:rPr>
              <a:t>.</a:t>
            </a:r>
            <a:r>
              <a:rPr lang="zh-CN" altLang="en-US" sz="3600" dirty="0">
                <a:latin typeface="楷体" panose="02010609060101010101" pitchFamily="49" charset="-122"/>
                <a:ea typeface="楷体" panose="02010609060101010101" pitchFamily="49" charset="-122"/>
              </a:rPr>
              <a:t>于是加利亚的儿子约哈难和一切军长，并众百姓，不听从耶和华的话住在犹大地。</a:t>
            </a:r>
            <a:r>
              <a:rPr lang="en-US" altLang="zh-CN" sz="3600" dirty="0">
                <a:latin typeface="楷体" panose="02010609060101010101" pitchFamily="49" charset="-122"/>
                <a:ea typeface="楷体" panose="02010609060101010101" pitchFamily="49" charset="-122"/>
              </a:rPr>
              <a:t>5.</a:t>
            </a:r>
            <a:r>
              <a:rPr lang="zh-CN" altLang="en-US" sz="3600" dirty="0">
                <a:latin typeface="楷体" panose="02010609060101010101" pitchFamily="49" charset="-122"/>
                <a:ea typeface="楷体" panose="02010609060101010101" pitchFamily="49" charset="-122"/>
              </a:rPr>
              <a:t>加利亚的儿子约哈难和一切军长却将所剩下的犹大人，就是从被赶到各国回来在犹大地寄居的男人，妇女，孩童，和众公主，并护卫长尼布撒拉旦所留在沙番的孙子亚希甘的儿子基大利那里的众人，与先知耶利米，以及尼利亚的儿子巴录，</a:t>
            </a:r>
            <a:r>
              <a:rPr lang="en-US" altLang="zh-CN" sz="3600" dirty="0" smtClean="0">
                <a:latin typeface="楷体" panose="02010609060101010101" pitchFamily="49" charset="-122"/>
                <a:ea typeface="楷体" panose="02010609060101010101" pitchFamily="49" charset="-122"/>
              </a:rPr>
              <a:t>6-7</a:t>
            </a:r>
            <a:r>
              <a:rPr lang="en-US" altLang="zh-CN" sz="3600" dirty="0">
                <a:latin typeface="楷体" panose="02010609060101010101" pitchFamily="49" charset="-122"/>
                <a:ea typeface="楷体" panose="02010609060101010101" pitchFamily="49" charset="-122"/>
              </a:rPr>
              <a:t>.</a:t>
            </a:r>
            <a:r>
              <a:rPr lang="zh-CN" altLang="en-US" sz="3600" dirty="0">
                <a:latin typeface="楷体" panose="02010609060101010101" pitchFamily="49" charset="-122"/>
                <a:ea typeface="楷体" panose="02010609060101010101" pitchFamily="49" charset="-122"/>
              </a:rPr>
              <a:t>都带入埃及地，到了答比匿。这是因他们不听从耶和华的话</a:t>
            </a:r>
            <a:r>
              <a:rPr lang="zh-CN" altLang="en-US" sz="3600" dirty="0" smtClean="0">
                <a:latin typeface="楷体" panose="02010609060101010101" pitchFamily="49" charset="-122"/>
                <a:ea typeface="楷体" panose="02010609060101010101" pitchFamily="49" charset="-122"/>
              </a:rPr>
              <a:t>。</a:t>
            </a:r>
            <a:endParaRPr lang="zh-CN" altLang="en-US" sz="36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38341023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128674"/>
            <a:ext cx="12192000" cy="707886"/>
          </a:xfrm>
          <a:prstGeom prst="rect">
            <a:avLst/>
          </a:prstGeom>
        </p:spPr>
        <p:txBody>
          <a:bodyPr wrap="square">
            <a:spAutoFit/>
          </a:bodyPr>
          <a:lstStyle/>
          <a:p>
            <a:pPr algn="ctr"/>
            <a:r>
              <a:rPr lang="zh-CN" altLang="en-US" sz="4000" dirty="0" smtClean="0">
                <a:latin typeface="KaiTi" panose="02010609060101010101" pitchFamily="49" charset="-122"/>
                <a:ea typeface="KaiTi" panose="02010609060101010101" pitchFamily="49" charset="-122"/>
              </a:rPr>
              <a:t>在一个非常特殊的时期</a:t>
            </a:r>
          </a:p>
        </p:txBody>
      </p:sp>
      <p:sp>
        <p:nvSpPr>
          <p:cNvPr id="3" name="Rectangle 2"/>
          <p:cNvSpPr/>
          <p:nvPr/>
        </p:nvSpPr>
        <p:spPr>
          <a:xfrm>
            <a:off x="0" y="-3970"/>
            <a:ext cx="12192000" cy="923330"/>
          </a:xfrm>
          <a:prstGeom prst="rect">
            <a:avLst/>
          </a:prstGeom>
        </p:spPr>
        <p:txBody>
          <a:bodyPr wrap="square">
            <a:spAutoFit/>
          </a:bodyPr>
          <a:lstStyle/>
          <a:p>
            <a:pPr algn="ctr"/>
            <a:r>
              <a:rPr lang="zh-CN" altLang="en-US" sz="5400" b="1" dirty="0" smtClean="0">
                <a:latin typeface="KaiTi" panose="02010609060101010101" pitchFamily="49" charset="-122"/>
                <a:ea typeface="KaiTi" panose="02010609060101010101" pitchFamily="49" charset="-122"/>
              </a:rPr>
              <a:t>一个旧约圣经的故事</a:t>
            </a:r>
            <a:endParaRPr lang="en-US" altLang="zh-CN" sz="5400" b="1" dirty="0" smtClean="0">
              <a:latin typeface="KaiTi" panose="02010609060101010101" pitchFamily="49" charset="-122"/>
              <a:ea typeface="KaiTi" panose="02010609060101010101" pitchFamily="49" charset="-122"/>
            </a:endParaRPr>
          </a:p>
        </p:txBody>
      </p:sp>
      <p:sp>
        <p:nvSpPr>
          <p:cNvPr id="5" name="Rectangle 4"/>
          <p:cNvSpPr/>
          <p:nvPr/>
        </p:nvSpPr>
        <p:spPr>
          <a:xfrm>
            <a:off x="0" y="2045874"/>
            <a:ext cx="12192000" cy="707886"/>
          </a:xfrm>
          <a:prstGeom prst="rect">
            <a:avLst/>
          </a:prstGeom>
        </p:spPr>
        <p:txBody>
          <a:bodyPr wrap="square">
            <a:spAutoFit/>
          </a:bodyPr>
          <a:lstStyle/>
          <a:p>
            <a:pPr algn="ctr"/>
            <a:r>
              <a:rPr lang="zh-CN" altLang="en-US" sz="4000" dirty="0" smtClean="0">
                <a:latin typeface="KaiTi" panose="02010609060101010101" pitchFamily="49" charset="-122"/>
                <a:ea typeface="KaiTi" panose="02010609060101010101" pitchFamily="49" charset="-122"/>
              </a:rPr>
              <a:t>有一群非常特别的人群</a:t>
            </a:r>
            <a:endParaRPr lang="en-US" sz="4000" dirty="0">
              <a:latin typeface="KaiTi" panose="02010609060101010101" pitchFamily="49" charset="-122"/>
              <a:ea typeface="KaiTi" panose="02010609060101010101" pitchFamily="49" charset="-122"/>
            </a:endParaRPr>
          </a:p>
        </p:txBody>
      </p:sp>
      <p:sp>
        <p:nvSpPr>
          <p:cNvPr id="6" name="Rectangle 5"/>
          <p:cNvSpPr/>
          <p:nvPr/>
        </p:nvSpPr>
        <p:spPr>
          <a:xfrm>
            <a:off x="0" y="2963074"/>
            <a:ext cx="12192000" cy="707886"/>
          </a:xfrm>
          <a:prstGeom prst="rect">
            <a:avLst/>
          </a:prstGeom>
        </p:spPr>
        <p:txBody>
          <a:bodyPr wrap="square">
            <a:spAutoFit/>
          </a:bodyPr>
          <a:lstStyle/>
          <a:p>
            <a:pPr algn="ctr"/>
            <a:r>
              <a:rPr lang="zh-CN" altLang="en-US" sz="4000" dirty="0" smtClean="0">
                <a:latin typeface="KaiTi" panose="02010609060101010101" pitchFamily="49" charset="-122"/>
                <a:ea typeface="KaiTi" panose="02010609060101010101" pitchFamily="49" charset="-122"/>
              </a:rPr>
              <a:t>为何如何寻求神的旨意的？</a:t>
            </a:r>
            <a:endParaRPr lang="en-US" sz="4000" dirty="0">
              <a:latin typeface="KaiTi" panose="02010609060101010101" pitchFamily="49" charset="-122"/>
              <a:ea typeface="KaiTi" panose="02010609060101010101" pitchFamily="49" charset="-122"/>
            </a:endParaRPr>
          </a:p>
        </p:txBody>
      </p:sp>
      <p:sp>
        <p:nvSpPr>
          <p:cNvPr id="7" name="Rectangle 6"/>
          <p:cNvSpPr/>
          <p:nvPr/>
        </p:nvSpPr>
        <p:spPr>
          <a:xfrm>
            <a:off x="1" y="3880274"/>
            <a:ext cx="12191999" cy="523220"/>
          </a:xfrm>
          <a:prstGeom prst="rect">
            <a:avLst/>
          </a:prstGeom>
        </p:spPr>
        <p:txBody>
          <a:bodyPr wrap="square">
            <a:spAutoFit/>
          </a:bodyPr>
          <a:lstStyle/>
          <a:p>
            <a:pPr algn="ctr"/>
            <a:r>
              <a:rPr lang="en-US" altLang="zh-CN" sz="2800" dirty="0" smtClean="0">
                <a:latin typeface="KaiTi" panose="02010609060101010101" pitchFamily="49" charset="-122"/>
                <a:ea typeface="KaiTi" panose="02010609060101010101" pitchFamily="49" charset="-122"/>
              </a:rPr>
              <a:t>『</a:t>
            </a:r>
            <a:r>
              <a:rPr lang="zh-CN" altLang="en-US" sz="2800" dirty="0" smtClean="0">
                <a:latin typeface="KaiTi" panose="02010609060101010101" pitchFamily="49" charset="-122"/>
                <a:ea typeface="KaiTi" panose="02010609060101010101" pitchFamily="49" charset="-122"/>
              </a:rPr>
              <a:t>耶利米书</a:t>
            </a:r>
            <a:r>
              <a:rPr lang="en-US" altLang="zh-CN" sz="2800" dirty="0" smtClean="0">
                <a:latin typeface="KaiTi" panose="02010609060101010101" pitchFamily="49" charset="-122"/>
                <a:ea typeface="KaiTi" panose="02010609060101010101" pitchFamily="49" charset="-122"/>
              </a:rPr>
              <a:t>42:1-43:7』</a:t>
            </a:r>
            <a:endParaRPr lang="en-US" sz="2800" dirty="0">
              <a:latin typeface="KaiTi" panose="02010609060101010101" pitchFamily="49" charset="-122"/>
              <a:ea typeface="KaiTi" panose="02010609060101010101" pitchFamily="49" charset="-122"/>
            </a:endParaRPr>
          </a:p>
        </p:txBody>
      </p:sp>
    </p:spTree>
    <p:extLst>
      <p:ext uri="{BB962C8B-B14F-4D97-AF65-F5344CB8AC3E}">
        <p14:creationId xmlns:p14="http://schemas.microsoft.com/office/powerpoint/2010/main" val="27087482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3" grpId="0"/>
      <p:bldP spid="5" grpId="0"/>
      <p:bldP spid="6" grpId="0"/>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128669"/>
            <a:ext cx="12192000" cy="707886"/>
          </a:xfrm>
          <a:prstGeom prst="rect">
            <a:avLst/>
          </a:prstGeom>
        </p:spPr>
        <p:txBody>
          <a:bodyPr wrap="square">
            <a:spAutoFit/>
          </a:bodyPr>
          <a:lstStyle/>
          <a:p>
            <a:pPr algn="ctr"/>
            <a:r>
              <a:rPr lang="zh-CN" altLang="en-US" sz="4000" dirty="0" smtClean="0">
                <a:latin typeface="KaiTi" panose="02010609060101010101" pitchFamily="49" charset="-122"/>
                <a:ea typeface="KaiTi" panose="02010609060101010101" pitchFamily="49" charset="-122"/>
              </a:rPr>
              <a:t>哀其不幸，怒其不争</a:t>
            </a:r>
          </a:p>
        </p:txBody>
      </p:sp>
      <p:sp>
        <p:nvSpPr>
          <p:cNvPr id="3" name="Rectangle 2"/>
          <p:cNvSpPr/>
          <p:nvPr/>
        </p:nvSpPr>
        <p:spPr>
          <a:xfrm>
            <a:off x="0" y="-3975"/>
            <a:ext cx="12192000" cy="923330"/>
          </a:xfrm>
          <a:prstGeom prst="rect">
            <a:avLst/>
          </a:prstGeom>
        </p:spPr>
        <p:txBody>
          <a:bodyPr wrap="square">
            <a:spAutoFit/>
          </a:bodyPr>
          <a:lstStyle/>
          <a:p>
            <a:pPr algn="ctr"/>
            <a:r>
              <a:rPr lang="zh-CN" altLang="en-US" sz="5400" b="1" dirty="0" smtClean="0">
                <a:latin typeface="KaiTi" panose="02010609060101010101" pitchFamily="49" charset="-122"/>
                <a:ea typeface="KaiTi" panose="02010609060101010101" pitchFamily="49" charset="-122"/>
              </a:rPr>
              <a:t>读犹太人历史的感受</a:t>
            </a:r>
            <a:endParaRPr lang="en-US" altLang="zh-CN" sz="5400" b="1" dirty="0" smtClean="0">
              <a:latin typeface="KaiTi" panose="02010609060101010101" pitchFamily="49" charset="-122"/>
              <a:ea typeface="KaiTi" panose="02010609060101010101" pitchFamily="49" charset="-122"/>
            </a:endParaRPr>
          </a:p>
        </p:txBody>
      </p:sp>
      <p:sp>
        <p:nvSpPr>
          <p:cNvPr id="5" name="Rectangle 4"/>
          <p:cNvSpPr/>
          <p:nvPr/>
        </p:nvSpPr>
        <p:spPr>
          <a:xfrm>
            <a:off x="0" y="2045869"/>
            <a:ext cx="12192000" cy="707886"/>
          </a:xfrm>
          <a:prstGeom prst="rect">
            <a:avLst/>
          </a:prstGeom>
        </p:spPr>
        <p:txBody>
          <a:bodyPr wrap="square">
            <a:spAutoFit/>
          </a:bodyPr>
          <a:lstStyle/>
          <a:p>
            <a:pPr algn="ctr"/>
            <a:r>
              <a:rPr lang="zh-CN" altLang="en-US" sz="4000" dirty="0" smtClean="0">
                <a:latin typeface="KaiTi" panose="02010609060101010101" pitchFamily="49" charset="-122"/>
                <a:ea typeface="KaiTi" panose="02010609060101010101" pitchFamily="49" charset="-122"/>
              </a:rPr>
              <a:t>谦卑省察，反躬自问</a:t>
            </a:r>
            <a:endParaRPr lang="en-US" sz="4000" dirty="0">
              <a:latin typeface="KaiTi" panose="02010609060101010101" pitchFamily="49" charset="-122"/>
              <a:ea typeface="KaiTi" panose="02010609060101010101" pitchFamily="49" charset="-122"/>
            </a:endParaRPr>
          </a:p>
        </p:txBody>
      </p:sp>
    </p:spTree>
    <p:extLst>
      <p:ext uri="{BB962C8B-B14F-4D97-AF65-F5344CB8AC3E}">
        <p14:creationId xmlns:p14="http://schemas.microsoft.com/office/powerpoint/2010/main" val="42694748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3" grpId="0"/>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2" name="Group 31"/>
          <p:cNvGrpSpPr/>
          <p:nvPr/>
        </p:nvGrpSpPr>
        <p:grpSpPr>
          <a:xfrm>
            <a:off x="56802" y="1446961"/>
            <a:ext cx="12072123" cy="660503"/>
            <a:chOff x="100347" y="2631336"/>
            <a:chExt cx="12072123" cy="660503"/>
          </a:xfrm>
        </p:grpSpPr>
        <p:sp>
          <p:nvSpPr>
            <p:cNvPr id="3" name="Rectangle 2"/>
            <p:cNvSpPr/>
            <p:nvPr/>
          </p:nvSpPr>
          <p:spPr>
            <a:xfrm>
              <a:off x="426719" y="2969623"/>
              <a:ext cx="1149538" cy="191588"/>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1574315" y="2969623"/>
              <a:ext cx="1149538" cy="191588"/>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2721911" y="2969623"/>
              <a:ext cx="1149538" cy="191588"/>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3878216" y="2969623"/>
              <a:ext cx="1149538" cy="191588"/>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5025812" y="2969623"/>
              <a:ext cx="1149538" cy="191588"/>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6173408" y="2969623"/>
              <a:ext cx="1149538" cy="191588"/>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321004" y="2969623"/>
              <a:ext cx="1149538" cy="191588"/>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8477309" y="2969623"/>
              <a:ext cx="1149538" cy="191588"/>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9624905" y="2969623"/>
              <a:ext cx="1149538" cy="191588"/>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10772498" y="2969623"/>
              <a:ext cx="1149538" cy="191588"/>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100347" y="2631336"/>
              <a:ext cx="652743" cy="369332"/>
            </a:xfrm>
            <a:prstGeom prst="rect">
              <a:avLst/>
            </a:prstGeom>
            <a:noFill/>
          </p:spPr>
          <p:txBody>
            <a:bodyPr wrap="none" rtlCol="0">
              <a:spAutoFit/>
            </a:bodyPr>
            <a:lstStyle/>
            <a:p>
              <a:pPr algn="ctr"/>
              <a:r>
                <a:rPr lang="en-US" altLang="zh-CN" dirty="0" smtClean="0"/>
                <a:t>1500</a:t>
              </a:r>
              <a:endParaRPr lang="en-US" dirty="0"/>
            </a:p>
          </p:txBody>
        </p:sp>
        <p:sp>
          <p:nvSpPr>
            <p:cNvPr id="15" name="TextBox 14"/>
            <p:cNvSpPr txBox="1"/>
            <p:nvPr/>
          </p:nvSpPr>
          <p:spPr>
            <a:xfrm>
              <a:off x="1243315" y="2631336"/>
              <a:ext cx="652743" cy="369332"/>
            </a:xfrm>
            <a:prstGeom prst="rect">
              <a:avLst/>
            </a:prstGeom>
            <a:noFill/>
          </p:spPr>
          <p:txBody>
            <a:bodyPr wrap="none" rtlCol="0">
              <a:spAutoFit/>
            </a:bodyPr>
            <a:lstStyle/>
            <a:p>
              <a:pPr algn="ctr"/>
              <a:r>
                <a:rPr lang="en-US" altLang="zh-CN" dirty="0" smtClean="0"/>
                <a:t>1400</a:t>
              </a:r>
              <a:endParaRPr lang="en-US" dirty="0"/>
            </a:p>
          </p:txBody>
        </p:sp>
        <p:sp>
          <p:nvSpPr>
            <p:cNvPr id="16" name="TextBox 15"/>
            <p:cNvSpPr txBox="1"/>
            <p:nvPr/>
          </p:nvSpPr>
          <p:spPr>
            <a:xfrm>
              <a:off x="2403701" y="2631336"/>
              <a:ext cx="652743" cy="369332"/>
            </a:xfrm>
            <a:prstGeom prst="rect">
              <a:avLst/>
            </a:prstGeom>
            <a:noFill/>
          </p:spPr>
          <p:txBody>
            <a:bodyPr wrap="none" rtlCol="0">
              <a:spAutoFit/>
            </a:bodyPr>
            <a:lstStyle/>
            <a:p>
              <a:pPr algn="ctr"/>
              <a:r>
                <a:rPr lang="en-US" altLang="zh-CN" dirty="0" smtClean="0"/>
                <a:t>1300</a:t>
              </a:r>
              <a:endParaRPr lang="en-US" dirty="0"/>
            </a:p>
          </p:txBody>
        </p:sp>
        <p:sp>
          <p:nvSpPr>
            <p:cNvPr id="17" name="TextBox 16"/>
            <p:cNvSpPr txBox="1"/>
            <p:nvPr/>
          </p:nvSpPr>
          <p:spPr>
            <a:xfrm>
              <a:off x="3546669" y="2631336"/>
              <a:ext cx="652743" cy="369332"/>
            </a:xfrm>
            <a:prstGeom prst="rect">
              <a:avLst/>
            </a:prstGeom>
            <a:noFill/>
          </p:spPr>
          <p:txBody>
            <a:bodyPr wrap="none" rtlCol="0">
              <a:spAutoFit/>
            </a:bodyPr>
            <a:lstStyle/>
            <a:p>
              <a:pPr algn="ctr"/>
              <a:r>
                <a:rPr lang="en-US" altLang="zh-CN" dirty="0" smtClean="0"/>
                <a:t>1200</a:t>
              </a:r>
              <a:endParaRPr lang="en-US" dirty="0"/>
            </a:p>
          </p:txBody>
        </p:sp>
        <p:sp>
          <p:nvSpPr>
            <p:cNvPr id="18" name="TextBox 17"/>
            <p:cNvSpPr txBox="1"/>
            <p:nvPr/>
          </p:nvSpPr>
          <p:spPr>
            <a:xfrm>
              <a:off x="4698360" y="2631336"/>
              <a:ext cx="652743" cy="369332"/>
            </a:xfrm>
            <a:prstGeom prst="rect">
              <a:avLst/>
            </a:prstGeom>
            <a:noFill/>
          </p:spPr>
          <p:txBody>
            <a:bodyPr wrap="none" rtlCol="0">
              <a:spAutoFit/>
            </a:bodyPr>
            <a:lstStyle/>
            <a:p>
              <a:pPr algn="ctr"/>
              <a:r>
                <a:rPr lang="en-US" altLang="zh-CN" dirty="0" smtClean="0"/>
                <a:t>1100</a:t>
              </a:r>
              <a:endParaRPr lang="en-US" dirty="0"/>
            </a:p>
          </p:txBody>
        </p:sp>
        <p:sp>
          <p:nvSpPr>
            <p:cNvPr id="19" name="TextBox 18"/>
            <p:cNvSpPr txBox="1"/>
            <p:nvPr/>
          </p:nvSpPr>
          <p:spPr>
            <a:xfrm>
              <a:off x="5850037" y="2631336"/>
              <a:ext cx="652743" cy="369332"/>
            </a:xfrm>
            <a:prstGeom prst="rect">
              <a:avLst/>
            </a:prstGeom>
            <a:noFill/>
          </p:spPr>
          <p:txBody>
            <a:bodyPr wrap="none" rtlCol="0">
              <a:spAutoFit/>
            </a:bodyPr>
            <a:lstStyle/>
            <a:p>
              <a:pPr algn="ctr"/>
              <a:r>
                <a:rPr lang="en-US" altLang="zh-CN" dirty="0" smtClean="0"/>
                <a:t>1000</a:t>
              </a:r>
              <a:endParaRPr lang="en-US" dirty="0"/>
            </a:p>
          </p:txBody>
        </p:sp>
        <p:sp>
          <p:nvSpPr>
            <p:cNvPr id="20" name="TextBox 19"/>
            <p:cNvSpPr txBox="1"/>
            <p:nvPr/>
          </p:nvSpPr>
          <p:spPr>
            <a:xfrm>
              <a:off x="7045259" y="2631336"/>
              <a:ext cx="535724" cy="369332"/>
            </a:xfrm>
            <a:prstGeom prst="rect">
              <a:avLst/>
            </a:prstGeom>
            <a:noFill/>
          </p:spPr>
          <p:txBody>
            <a:bodyPr wrap="none" rtlCol="0">
              <a:spAutoFit/>
            </a:bodyPr>
            <a:lstStyle/>
            <a:p>
              <a:pPr algn="ctr"/>
              <a:r>
                <a:rPr lang="en-US" altLang="zh-CN" dirty="0"/>
                <a:t>9</a:t>
              </a:r>
              <a:r>
                <a:rPr lang="en-US" altLang="zh-CN" dirty="0" smtClean="0"/>
                <a:t>00</a:t>
              </a:r>
              <a:endParaRPr lang="en-US" dirty="0"/>
            </a:p>
          </p:txBody>
        </p:sp>
        <p:sp>
          <p:nvSpPr>
            <p:cNvPr id="21" name="TextBox 20"/>
            <p:cNvSpPr txBox="1"/>
            <p:nvPr/>
          </p:nvSpPr>
          <p:spPr>
            <a:xfrm>
              <a:off x="8201843" y="2631336"/>
              <a:ext cx="535724" cy="369332"/>
            </a:xfrm>
            <a:prstGeom prst="rect">
              <a:avLst/>
            </a:prstGeom>
            <a:noFill/>
          </p:spPr>
          <p:txBody>
            <a:bodyPr wrap="none" rtlCol="0">
              <a:spAutoFit/>
            </a:bodyPr>
            <a:lstStyle/>
            <a:p>
              <a:pPr algn="ctr"/>
              <a:r>
                <a:rPr lang="en-US" altLang="zh-CN" dirty="0" smtClean="0"/>
                <a:t>800</a:t>
              </a:r>
              <a:endParaRPr lang="en-US" dirty="0"/>
            </a:p>
          </p:txBody>
        </p:sp>
        <p:sp>
          <p:nvSpPr>
            <p:cNvPr id="22" name="TextBox 21"/>
            <p:cNvSpPr txBox="1"/>
            <p:nvPr/>
          </p:nvSpPr>
          <p:spPr>
            <a:xfrm>
              <a:off x="9349704" y="2631336"/>
              <a:ext cx="535724" cy="369332"/>
            </a:xfrm>
            <a:prstGeom prst="rect">
              <a:avLst/>
            </a:prstGeom>
            <a:noFill/>
          </p:spPr>
          <p:txBody>
            <a:bodyPr wrap="none" rtlCol="0">
              <a:spAutoFit/>
            </a:bodyPr>
            <a:lstStyle/>
            <a:p>
              <a:pPr algn="ctr"/>
              <a:r>
                <a:rPr lang="en-US" altLang="zh-CN" dirty="0" smtClean="0"/>
                <a:t>700</a:t>
              </a:r>
              <a:endParaRPr lang="en-US" dirty="0"/>
            </a:p>
          </p:txBody>
        </p:sp>
        <p:sp>
          <p:nvSpPr>
            <p:cNvPr id="23" name="TextBox 22"/>
            <p:cNvSpPr txBox="1"/>
            <p:nvPr/>
          </p:nvSpPr>
          <p:spPr>
            <a:xfrm>
              <a:off x="10488870" y="2631336"/>
              <a:ext cx="535724" cy="369332"/>
            </a:xfrm>
            <a:prstGeom prst="rect">
              <a:avLst/>
            </a:prstGeom>
            <a:noFill/>
          </p:spPr>
          <p:txBody>
            <a:bodyPr wrap="none" rtlCol="0">
              <a:spAutoFit/>
            </a:bodyPr>
            <a:lstStyle/>
            <a:p>
              <a:pPr algn="ctr"/>
              <a:r>
                <a:rPr lang="en-US" altLang="zh-CN" dirty="0" smtClean="0"/>
                <a:t>600</a:t>
              </a:r>
              <a:endParaRPr lang="en-US" dirty="0"/>
            </a:p>
          </p:txBody>
        </p:sp>
        <p:sp>
          <p:nvSpPr>
            <p:cNvPr id="24" name="TextBox 23"/>
            <p:cNvSpPr txBox="1"/>
            <p:nvPr/>
          </p:nvSpPr>
          <p:spPr>
            <a:xfrm>
              <a:off x="11636746" y="2631336"/>
              <a:ext cx="535724" cy="369332"/>
            </a:xfrm>
            <a:prstGeom prst="rect">
              <a:avLst/>
            </a:prstGeom>
            <a:noFill/>
          </p:spPr>
          <p:txBody>
            <a:bodyPr wrap="none" rtlCol="0">
              <a:spAutoFit/>
            </a:bodyPr>
            <a:lstStyle/>
            <a:p>
              <a:pPr algn="ctr"/>
              <a:r>
                <a:rPr lang="en-US" altLang="zh-CN" dirty="0" smtClean="0"/>
                <a:t>500</a:t>
              </a:r>
              <a:endParaRPr lang="en-US" dirty="0"/>
            </a:p>
          </p:txBody>
        </p:sp>
        <p:sp>
          <p:nvSpPr>
            <p:cNvPr id="31" name="Rectangle 30"/>
            <p:cNvSpPr/>
            <p:nvPr/>
          </p:nvSpPr>
          <p:spPr>
            <a:xfrm>
              <a:off x="343999" y="3106520"/>
              <a:ext cx="11639000" cy="1853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6" name="Rectangle 25"/>
          <p:cNvSpPr/>
          <p:nvPr/>
        </p:nvSpPr>
        <p:spPr>
          <a:xfrm>
            <a:off x="1036318" y="2107467"/>
            <a:ext cx="661851" cy="1053734"/>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b="1" dirty="0" smtClean="0">
                <a:latin typeface="KaiTi" panose="02010609060101010101" pitchFamily="49" charset="-122"/>
                <a:ea typeface="KaiTi" panose="02010609060101010101" pitchFamily="49" charset="-122"/>
              </a:rPr>
              <a:t>出埃及</a:t>
            </a:r>
            <a:endParaRPr lang="en-US" sz="2000" b="1" dirty="0">
              <a:latin typeface="KaiTi" panose="02010609060101010101" pitchFamily="49" charset="-122"/>
              <a:ea typeface="KaiTi" panose="02010609060101010101" pitchFamily="49" charset="-122"/>
            </a:endParaRPr>
          </a:p>
        </p:txBody>
      </p:sp>
      <p:sp>
        <p:nvSpPr>
          <p:cNvPr id="27" name="Rectangle 26"/>
          <p:cNvSpPr/>
          <p:nvPr/>
        </p:nvSpPr>
        <p:spPr>
          <a:xfrm>
            <a:off x="1700594" y="2107466"/>
            <a:ext cx="3733553" cy="1053734"/>
          </a:xfrm>
          <a:prstGeom prst="rect">
            <a:avLst/>
          </a:prstGeom>
          <a:solidFill>
            <a:schemeClr val="accent5">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b="1" dirty="0">
                <a:latin typeface="KaiTi" panose="02010609060101010101" pitchFamily="49" charset="-122"/>
                <a:ea typeface="KaiTi" panose="02010609060101010101" pitchFamily="49" charset="-122"/>
              </a:rPr>
              <a:t>师</a:t>
            </a:r>
            <a:r>
              <a:rPr lang="zh-CN" altLang="en-US" sz="2000" b="1" dirty="0" smtClean="0">
                <a:latin typeface="KaiTi" panose="02010609060101010101" pitchFamily="49" charset="-122"/>
                <a:ea typeface="KaiTi" panose="02010609060101010101" pitchFamily="49" charset="-122"/>
              </a:rPr>
              <a:t>士年代</a:t>
            </a:r>
            <a:endParaRPr lang="en-US" sz="2000" b="1" dirty="0">
              <a:latin typeface="KaiTi" panose="02010609060101010101" pitchFamily="49" charset="-122"/>
              <a:ea typeface="KaiTi" panose="02010609060101010101" pitchFamily="49" charset="-122"/>
            </a:endParaRPr>
          </a:p>
        </p:txBody>
      </p:sp>
      <p:sp>
        <p:nvSpPr>
          <p:cNvPr id="28" name="Rectangle 27"/>
          <p:cNvSpPr/>
          <p:nvPr/>
        </p:nvSpPr>
        <p:spPr>
          <a:xfrm>
            <a:off x="5432206" y="2107465"/>
            <a:ext cx="1395316" cy="1053734"/>
          </a:xfrm>
          <a:prstGeom prst="rect">
            <a:avLst/>
          </a:prstGeom>
          <a:solidFill>
            <a:schemeClr val="accent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b="1" dirty="0" smtClean="0">
                <a:latin typeface="KaiTi" panose="02010609060101010101" pitchFamily="49" charset="-122"/>
                <a:ea typeface="KaiTi" panose="02010609060101010101" pitchFamily="49" charset="-122"/>
              </a:rPr>
              <a:t>统一王国</a:t>
            </a:r>
            <a:endParaRPr lang="en-US" sz="2000" b="1" dirty="0">
              <a:latin typeface="KaiTi" panose="02010609060101010101" pitchFamily="49" charset="-122"/>
              <a:ea typeface="KaiTi" panose="02010609060101010101" pitchFamily="49" charset="-122"/>
            </a:endParaRPr>
          </a:p>
        </p:txBody>
      </p:sp>
      <p:sp>
        <p:nvSpPr>
          <p:cNvPr id="29" name="Rectangle 28"/>
          <p:cNvSpPr/>
          <p:nvPr/>
        </p:nvSpPr>
        <p:spPr>
          <a:xfrm>
            <a:off x="6831071" y="2107465"/>
            <a:ext cx="2400013" cy="531219"/>
          </a:xfrm>
          <a:prstGeom prst="rect">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b="1" dirty="0" smtClean="0">
                <a:latin typeface="KaiTi" panose="02010609060101010101" pitchFamily="49" charset="-122"/>
                <a:ea typeface="KaiTi" panose="02010609060101010101" pitchFamily="49" charset="-122"/>
              </a:rPr>
              <a:t>北国以色列</a:t>
            </a:r>
            <a:endParaRPr lang="en-US" sz="2000" b="1" dirty="0">
              <a:latin typeface="KaiTi" panose="02010609060101010101" pitchFamily="49" charset="-122"/>
              <a:ea typeface="KaiTi" panose="02010609060101010101" pitchFamily="49" charset="-122"/>
            </a:endParaRPr>
          </a:p>
        </p:txBody>
      </p:sp>
      <p:sp>
        <p:nvSpPr>
          <p:cNvPr id="30" name="Rectangle 29"/>
          <p:cNvSpPr/>
          <p:nvPr/>
        </p:nvSpPr>
        <p:spPr>
          <a:xfrm>
            <a:off x="6831071" y="2638685"/>
            <a:ext cx="4149978" cy="522515"/>
          </a:xfrm>
          <a:prstGeom prst="rect">
            <a:avLst/>
          </a:prstGeom>
          <a:solidFill>
            <a:srgbClr val="7030A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b="1" dirty="0" smtClean="0">
                <a:latin typeface="KaiTi" panose="02010609060101010101" pitchFamily="49" charset="-122"/>
                <a:ea typeface="KaiTi" panose="02010609060101010101" pitchFamily="49" charset="-122"/>
              </a:rPr>
              <a:t>南国犹大</a:t>
            </a:r>
            <a:endParaRPr lang="en-US" sz="2000" b="1" dirty="0">
              <a:latin typeface="KaiTi" panose="02010609060101010101" pitchFamily="49" charset="-122"/>
              <a:ea typeface="KaiTi" panose="02010609060101010101" pitchFamily="49" charset="-122"/>
            </a:endParaRPr>
          </a:p>
        </p:txBody>
      </p:sp>
      <p:sp>
        <p:nvSpPr>
          <p:cNvPr id="33" name="Rectangle 32"/>
          <p:cNvSpPr/>
          <p:nvPr/>
        </p:nvSpPr>
        <p:spPr>
          <a:xfrm>
            <a:off x="10981049" y="2638684"/>
            <a:ext cx="612152" cy="522515"/>
          </a:xfrm>
          <a:prstGeom prst="rect">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b="1" dirty="0" smtClean="0">
                <a:latin typeface="KaiTi" panose="02010609060101010101" pitchFamily="49" charset="-122"/>
                <a:ea typeface="KaiTi" panose="02010609060101010101" pitchFamily="49" charset="-122"/>
              </a:rPr>
              <a:t>被掳</a:t>
            </a:r>
            <a:endParaRPr lang="en-US" sz="2000" b="1" dirty="0">
              <a:latin typeface="KaiTi" panose="02010609060101010101" pitchFamily="49" charset="-122"/>
              <a:ea typeface="KaiTi" panose="02010609060101010101" pitchFamily="49" charset="-122"/>
            </a:endParaRPr>
          </a:p>
        </p:txBody>
      </p:sp>
      <p:sp>
        <p:nvSpPr>
          <p:cNvPr id="35" name="TextBox 34"/>
          <p:cNvSpPr txBox="1"/>
          <p:nvPr/>
        </p:nvSpPr>
        <p:spPr>
          <a:xfrm>
            <a:off x="60007" y="1086338"/>
            <a:ext cx="646332" cy="369332"/>
          </a:xfrm>
          <a:prstGeom prst="rect">
            <a:avLst/>
          </a:prstGeom>
          <a:noFill/>
        </p:spPr>
        <p:txBody>
          <a:bodyPr wrap="none" rtlCol="0">
            <a:spAutoFit/>
          </a:bodyPr>
          <a:lstStyle/>
          <a:p>
            <a:pPr algn="ctr"/>
            <a:r>
              <a:rPr lang="zh-CN" altLang="en-US" b="1" dirty="0" smtClean="0">
                <a:latin typeface="KaiTi" panose="02010609060101010101" pitchFamily="49" charset="-122"/>
                <a:ea typeface="KaiTi" panose="02010609060101010101" pitchFamily="49" charset="-122"/>
              </a:rPr>
              <a:t>主前</a:t>
            </a:r>
            <a:endParaRPr lang="en-US" b="1" dirty="0">
              <a:latin typeface="KaiTi" panose="02010609060101010101" pitchFamily="49" charset="-122"/>
              <a:ea typeface="KaiTi" panose="02010609060101010101" pitchFamily="49" charset="-122"/>
            </a:endParaRPr>
          </a:p>
        </p:txBody>
      </p:sp>
      <p:sp>
        <p:nvSpPr>
          <p:cNvPr id="36" name="Rectangle 35"/>
          <p:cNvSpPr/>
          <p:nvPr/>
        </p:nvSpPr>
        <p:spPr>
          <a:xfrm>
            <a:off x="0" y="-3984"/>
            <a:ext cx="12192000" cy="923330"/>
          </a:xfrm>
          <a:prstGeom prst="rect">
            <a:avLst/>
          </a:prstGeom>
        </p:spPr>
        <p:txBody>
          <a:bodyPr wrap="square">
            <a:spAutoFit/>
          </a:bodyPr>
          <a:lstStyle/>
          <a:p>
            <a:pPr algn="ctr"/>
            <a:r>
              <a:rPr lang="zh-CN" altLang="en-US" sz="5400" b="1" dirty="0" smtClean="0">
                <a:latin typeface="KaiTi" panose="02010609060101010101" pitchFamily="49" charset="-122"/>
                <a:ea typeface="KaiTi" panose="02010609060101010101" pitchFamily="49" charset="-122"/>
              </a:rPr>
              <a:t>得失应许之地</a:t>
            </a:r>
            <a:endParaRPr lang="en-US" altLang="zh-CN" sz="5400" b="1" dirty="0" smtClean="0">
              <a:latin typeface="KaiTi" panose="02010609060101010101" pitchFamily="49" charset="-122"/>
              <a:ea typeface="KaiTi" panose="02010609060101010101" pitchFamily="49" charset="-122"/>
            </a:endParaRPr>
          </a:p>
        </p:txBody>
      </p:sp>
      <p:sp>
        <p:nvSpPr>
          <p:cNvPr id="38" name="Down Arrow 37"/>
          <p:cNvSpPr/>
          <p:nvPr/>
        </p:nvSpPr>
        <p:spPr>
          <a:xfrm>
            <a:off x="10816635" y="751563"/>
            <a:ext cx="348350" cy="1887120"/>
          </a:xfrm>
          <a:prstGeom prst="downArrow">
            <a:avLst>
              <a:gd name="adj1" fmla="val 50000"/>
              <a:gd name="adj2" fmla="val 78766"/>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04132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6"/>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7"/>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8"/>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9"/>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0"/>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3"/>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3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27" grpId="0" animBg="1"/>
      <p:bldP spid="28" grpId="0" animBg="1"/>
      <p:bldP spid="29" grpId="0" animBg="1"/>
      <p:bldP spid="30" grpId="0" animBg="1"/>
      <p:bldP spid="33" grpId="0" animBg="1"/>
      <p:bldP spid="35" grpId="0"/>
      <p:bldP spid="36" grpId="0"/>
      <p:bldP spid="3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128669"/>
            <a:ext cx="12192000" cy="707886"/>
          </a:xfrm>
          <a:prstGeom prst="rect">
            <a:avLst/>
          </a:prstGeom>
        </p:spPr>
        <p:txBody>
          <a:bodyPr wrap="square">
            <a:spAutoFit/>
          </a:bodyPr>
          <a:lstStyle/>
          <a:p>
            <a:pPr algn="ctr"/>
            <a:r>
              <a:rPr lang="zh-CN" altLang="en-US" sz="4000" dirty="0" smtClean="0">
                <a:latin typeface="KaiTi" panose="02010609060101010101" pitchFamily="49" charset="-122"/>
                <a:ea typeface="KaiTi" panose="02010609060101010101" pitchFamily="49" charset="-122"/>
              </a:rPr>
              <a:t>基大利被巴比伦立省长</a:t>
            </a:r>
          </a:p>
        </p:txBody>
      </p:sp>
      <p:sp>
        <p:nvSpPr>
          <p:cNvPr id="3" name="Rectangle 2"/>
          <p:cNvSpPr/>
          <p:nvPr/>
        </p:nvSpPr>
        <p:spPr>
          <a:xfrm>
            <a:off x="0" y="-3975"/>
            <a:ext cx="12192000" cy="923330"/>
          </a:xfrm>
          <a:prstGeom prst="rect">
            <a:avLst/>
          </a:prstGeom>
        </p:spPr>
        <p:txBody>
          <a:bodyPr wrap="square">
            <a:spAutoFit/>
          </a:bodyPr>
          <a:lstStyle/>
          <a:p>
            <a:pPr algn="ctr"/>
            <a:r>
              <a:rPr lang="zh-CN" altLang="en-US" sz="5400" b="1" dirty="0" smtClean="0">
                <a:latin typeface="KaiTi" panose="02010609060101010101" pitchFamily="49" charset="-122"/>
                <a:ea typeface="KaiTi" panose="02010609060101010101" pitchFamily="49" charset="-122"/>
              </a:rPr>
              <a:t>圣城沦陷之后的犹大国</a:t>
            </a:r>
            <a:endParaRPr lang="en-US" altLang="zh-CN" sz="5400" b="1" dirty="0" smtClean="0">
              <a:latin typeface="KaiTi" panose="02010609060101010101" pitchFamily="49" charset="-122"/>
              <a:ea typeface="KaiTi" panose="02010609060101010101" pitchFamily="49" charset="-122"/>
            </a:endParaRPr>
          </a:p>
        </p:txBody>
      </p:sp>
      <p:sp>
        <p:nvSpPr>
          <p:cNvPr id="5" name="Rectangle 4"/>
          <p:cNvSpPr/>
          <p:nvPr/>
        </p:nvSpPr>
        <p:spPr>
          <a:xfrm>
            <a:off x="0" y="2045869"/>
            <a:ext cx="12192000" cy="707886"/>
          </a:xfrm>
          <a:prstGeom prst="rect">
            <a:avLst/>
          </a:prstGeom>
        </p:spPr>
        <p:txBody>
          <a:bodyPr wrap="square">
            <a:spAutoFit/>
          </a:bodyPr>
          <a:lstStyle/>
          <a:p>
            <a:pPr algn="ctr"/>
            <a:r>
              <a:rPr lang="zh-CN" altLang="en-US" sz="4000" dirty="0" smtClean="0">
                <a:latin typeface="KaiTi" panose="02010609060101010101" pitchFamily="49" charset="-122"/>
                <a:ea typeface="KaiTi" panose="02010609060101010101" pitchFamily="49" charset="-122"/>
              </a:rPr>
              <a:t>犹大余民：军长兵丁百姓公主先知</a:t>
            </a:r>
            <a:endParaRPr lang="en-US" altLang="zh-CN" sz="4000" dirty="0" smtClean="0">
              <a:latin typeface="KaiTi" panose="02010609060101010101" pitchFamily="49" charset="-122"/>
              <a:ea typeface="KaiTi" panose="02010609060101010101" pitchFamily="49" charset="-122"/>
            </a:endParaRPr>
          </a:p>
        </p:txBody>
      </p:sp>
      <p:sp>
        <p:nvSpPr>
          <p:cNvPr id="6" name="Rectangle 5"/>
          <p:cNvSpPr/>
          <p:nvPr/>
        </p:nvSpPr>
        <p:spPr>
          <a:xfrm>
            <a:off x="0" y="2963069"/>
            <a:ext cx="12192000" cy="707886"/>
          </a:xfrm>
          <a:prstGeom prst="rect">
            <a:avLst/>
          </a:prstGeom>
        </p:spPr>
        <p:txBody>
          <a:bodyPr wrap="square">
            <a:spAutoFit/>
          </a:bodyPr>
          <a:lstStyle/>
          <a:p>
            <a:pPr algn="ctr"/>
            <a:r>
              <a:rPr lang="zh-CN" altLang="en-US" sz="4000" dirty="0" smtClean="0">
                <a:latin typeface="KaiTi" panose="02010609060101010101" pitchFamily="49" charset="-122"/>
                <a:ea typeface="KaiTi" panose="02010609060101010101" pitchFamily="49" charset="-122"/>
              </a:rPr>
              <a:t>基大利被以实玛利暗杀</a:t>
            </a:r>
            <a:endParaRPr lang="en-US" sz="4000" dirty="0">
              <a:latin typeface="KaiTi" panose="02010609060101010101" pitchFamily="49" charset="-122"/>
              <a:ea typeface="KaiTi" panose="02010609060101010101" pitchFamily="49" charset="-122"/>
            </a:endParaRPr>
          </a:p>
        </p:txBody>
      </p:sp>
      <p:sp>
        <p:nvSpPr>
          <p:cNvPr id="9" name="Rectangle 8"/>
          <p:cNvSpPr/>
          <p:nvPr/>
        </p:nvSpPr>
        <p:spPr>
          <a:xfrm>
            <a:off x="0" y="3880269"/>
            <a:ext cx="12192000" cy="707886"/>
          </a:xfrm>
          <a:prstGeom prst="rect">
            <a:avLst/>
          </a:prstGeom>
        </p:spPr>
        <p:txBody>
          <a:bodyPr wrap="square">
            <a:spAutoFit/>
          </a:bodyPr>
          <a:lstStyle/>
          <a:p>
            <a:pPr algn="ctr"/>
            <a:r>
              <a:rPr lang="zh-CN" altLang="en-US" sz="4000" dirty="0" smtClean="0">
                <a:latin typeface="KaiTi" panose="02010609060101010101" pitchFamily="49" charset="-122"/>
                <a:ea typeface="KaiTi" panose="02010609060101010101" pitchFamily="49" charset="-122"/>
              </a:rPr>
              <a:t>约哈难夺回犹大余民南下</a:t>
            </a:r>
            <a:endParaRPr lang="en-US" sz="4000" dirty="0">
              <a:latin typeface="KaiTi" panose="02010609060101010101" pitchFamily="49" charset="-122"/>
              <a:ea typeface="KaiTi" panose="02010609060101010101" pitchFamily="49" charset="-122"/>
            </a:endParaRPr>
          </a:p>
        </p:txBody>
      </p:sp>
    </p:spTree>
    <p:extLst>
      <p:ext uri="{BB962C8B-B14F-4D97-AF65-F5344CB8AC3E}">
        <p14:creationId xmlns:p14="http://schemas.microsoft.com/office/powerpoint/2010/main" val="3044559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3" grpId="0"/>
      <p:bldP spid="5" grpId="0"/>
      <p:bldP spid="6" grpId="0"/>
      <p:bldP spid="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128663"/>
            <a:ext cx="12192000" cy="707886"/>
          </a:xfrm>
          <a:prstGeom prst="rect">
            <a:avLst/>
          </a:prstGeom>
        </p:spPr>
        <p:txBody>
          <a:bodyPr wrap="square">
            <a:spAutoFit/>
          </a:bodyPr>
          <a:lstStyle/>
          <a:p>
            <a:pPr algn="ctr"/>
            <a:r>
              <a:rPr lang="zh-CN" altLang="en-US" sz="4000" dirty="0" smtClean="0">
                <a:latin typeface="KaiTi" panose="02010609060101010101" pitchFamily="49" charset="-122"/>
                <a:ea typeface="KaiTi" panose="02010609060101010101" pitchFamily="49" charset="-122"/>
              </a:rPr>
              <a:t>留在犹大地吗？</a:t>
            </a:r>
          </a:p>
        </p:txBody>
      </p:sp>
      <p:sp>
        <p:nvSpPr>
          <p:cNvPr id="3" name="Rectangle 2"/>
          <p:cNvSpPr/>
          <p:nvPr/>
        </p:nvSpPr>
        <p:spPr>
          <a:xfrm>
            <a:off x="0" y="-3981"/>
            <a:ext cx="12192000" cy="923330"/>
          </a:xfrm>
          <a:prstGeom prst="rect">
            <a:avLst/>
          </a:prstGeom>
        </p:spPr>
        <p:txBody>
          <a:bodyPr wrap="square">
            <a:spAutoFit/>
          </a:bodyPr>
          <a:lstStyle/>
          <a:p>
            <a:pPr algn="ctr"/>
            <a:r>
              <a:rPr lang="zh-CN" altLang="en-US" sz="5400" b="1" dirty="0" smtClean="0">
                <a:latin typeface="KaiTi" panose="02010609060101010101" pitchFamily="49" charset="-122"/>
                <a:ea typeface="KaiTi" panose="02010609060101010101" pitchFamily="49" charset="-122"/>
              </a:rPr>
              <a:t>面临何去何从的抉择</a:t>
            </a:r>
            <a:endParaRPr lang="en-US" altLang="zh-CN" sz="5400" b="1" dirty="0" smtClean="0">
              <a:latin typeface="KaiTi" panose="02010609060101010101" pitchFamily="49" charset="-122"/>
              <a:ea typeface="KaiTi" panose="02010609060101010101" pitchFamily="49" charset="-122"/>
            </a:endParaRPr>
          </a:p>
        </p:txBody>
      </p:sp>
      <p:sp>
        <p:nvSpPr>
          <p:cNvPr id="5" name="Rectangle 4"/>
          <p:cNvSpPr/>
          <p:nvPr/>
        </p:nvSpPr>
        <p:spPr>
          <a:xfrm>
            <a:off x="0" y="2045863"/>
            <a:ext cx="12192000" cy="707886"/>
          </a:xfrm>
          <a:prstGeom prst="rect">
            <a:avLst/>
          </a:prstGeom>
        </p:spPr>
        <p:txBody>
          <a:bodyPr wrap="square">
            <a:spAutoFit/>
          </a:bodyPr>
          <a:lstStyle/>
          <a:p>
            <a:pPr algn="ctr"/>
            <a:r>
              <a:rPr lang="zh-CN" altLang="en-US" sz="4000" dirty="0" smtClean="0">
                <a:latin typeface="KaiTi" panose="02010609060101010101" pitchFamily="49" charset="-122"/>
                <a:ea typeface="KaiTi" panose="02010609060101010101" pitchFamily="49" charset="-122"/>
              </a:rPr>
              <a:t>约哈难其人</a:t>
            </a:r>
            <a:endParaRPr lang="en-US" altLang="zh-CN" sz="4000" dirty="0" smtClean="0">
              <a:latin typeface="KaiTi" panose="02010609060101010101" pitchFamily="49" charset="-122"/>
              <a:ea typeface="KaiTi" panose="02010609060101010101" pitchFamily="49" charset="-122"/>
            </a:endParaRPr>
          </a:p>
        </p:txBody>
      </p:sp>
      <p:sp>
        <p:nvSpPr>
          <p:cNvPr id="6" name="Rectangle 5"/>
          <p:cNvSpPr/>
          <p:nvPr/>
        </p:nvSpPr>
        <p:spPr>
          <a:xfrm>
            <a:off x="0" y="2963063"/>
            <a:ext cx="12192000" cy="707886"/>
          </a:xfrm>
          <a:prstGeom prst="rect">
            <a:avLst/>
          </a:prstGeom>
        </p:spPr>
        <p:txBody>
          <a:bodyPr wrap="square">
            <a:spAutoFit/>
          </a:bodyPr>
          <a:lstStyle/>
          <a:p>
            <a:pPr algn="ctr"/>
            <a:r>
              <a:rPr lang="zh-CN" altLang="en-US" sz="4000" dirty="0" smtClean="0">
                <a:latin typeface="KaiTi" panose="02010609060101010101" pitchFamily="49" charset="-122"/>
                <a:ea typeface="KaiTi" panose="02010609060101010101" pitchFamily="49" charset="-122"/>
              </a:rPr>
              <a:t>恐惧中已有南下之意</a:t>
            </a:r>
            <a:endParaRPr lang="en-US" sz="4000" dirty="0">
              <a:latin typeface="KaiTi" panose="02010609060101010101" pitchFamily="49" charset="-122"/>
              <a:ea typeface="KaiTi" panose="02010609060101010101" pitchFamily="49" charset="-122"/>
            </a:endParaRPr>
          </a:p>
        </p:txBody>
      </p:sp>
      <p:sp>
        <p:nvSpPr>
          <p:cNvPr id="7" name="Rectangle 6"/>
          <p:cNvSpPr/>
          <p:nvPr/>
        </p:nvSpPr>
        <p:spPr>
          <a:xfrm>
            <a:off x="0" y="3880263"/>
            <a:ext cx="12192000" cy="707886"/>
          </a:xfrm>
          <a:prstGeom prst="rect">
            <a:avLst/>
          </a:prstGeom>
        </p:spPr>
        <p:txBody>
          <a:bodyPr wrap="square">
            <a:spAutoFit/>
          </a:bodyPr>
          <a:lstStyle/>
          <a:p>
            <a:pPr algn="ctr"/>
            <a:r>
              <a:rPr lang="zh-CN" altLang="en-US" sz="4000" dirty="0">
                <a:latin typeface="KaiTi" panose="02010609060101010101" pitchFamily="49" charset="-122"/>
                <a:ea typeface="KaiTi" panose="02010609060101010101" pitchFamily="49" charset="-122"/>
              </a:rPr>
              <a:t>伯利恒</a:t>
            </a:r>
            <a:r>
              <a:rPr lang="zh-CN" altLang="en-US" sz="4000" dirty="0" smtClean="0">
                <a:latin typeface="KaiTi" panose="02010609060101010101" pitchFamily="49" charset="-122"/>
                <a:ea typeface="KaiTi" panose="02010609060101010101" pitchFamily="49" charset="-122"/>
              </a:rPr>
              <a:t>金罕</a:t>
            </a:r>
            <a:r>
              <a:rPr lang="zh-CN" altLang="en-US" sz="4000" dirty="0" smtClean="0">
                <a:latin typeface="KaiTi" panose="02010609060101010101" pitchFamily="49" charset="-122"/>
                <a:ea typeface="KaiTi" panose="02010609060101010101" pitchFamily="49" charset="-122"/>
              </a:rPr>
              <a:t>寓停留</a:t>
            </a:r>
            <a:endParaRPr lang="en-US" sz="4000" dirty="0">
              <a:latin typeface="KaiTi" panose="02010609060101010101" pitchFamily="49" charset="-122"/>
              <a:ea typeface="KaiTi" panose="02010609060101010101" pitchFamily="49" charset="-122"/>
            </a:endParaRPr>
          </a:p>
        </p:txBody>
      </p:sp>
    </p:spTree>
    <p:extLst>
      <p:ext uri="{BB962C8B-B14F-4D97-AF65-F5344CB8AC3E}">
        <p14:creationId xmlns:p14="http://schemas.microsoft.com/office/powerpoint/2010/main" val="4235978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3" grpId="0"/>
      <p:bldP spid="5" grpId="0"/>
      <p:bldP spid="6" grpId="0"/>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1154" y="327165"/>
            <a:ext cx="10032275" cy="2862322"/>
          </a:xfrm>
          <a:prstGeom prst="rect">
            <a:avLst/>
          </a:prstGeom>
        </p:spPr>
        <p:txBody>
          <a:bodyPr wrap="square">
            <a:spAutoFit/>
          </a:bodyPr>
          <a:lstStyle/>
          <a:p>
            <a:pPr algn="ctr"/>
            <a:r>
              <a:rPr lang="zh-CN" altLang="en-US" sz="3600" dirty="0" smtClean="0">
                <a:latin typeface="KaiTi" panose="02010609060101010101" pitchFamily="49" charset="-122"/>
                <a:ea typeface="KaiTi" panose="02010609060101010101" pitchFamily="49" charset="-122"/>
              </a:rPr>
              <a:t>约哈</a:t>
            </a:r>
            <a:r>
              <a:rPr lang="zh-CN" altLang="en-US" sz="3600" dirty="0">
                <a:latin typeface="KaiTi" panose="02010609060101010101" pitchFamily="49" charset="-122"/>
                <a:ea typeface="KaiTi" panose="02010609060101010101" pitchFamily="49" charset="-122"/>
              </a:rPr>
              <a:t>难和同着他的众军长将他们都夺回来，带到靠近伯利恒的金罕寓住下，</a:t>
            </a:r>
            <a:r>
              <a:rPr lang="zh-CN" altLang="en-US" sz="3600" b="1" dirty="0">
                <a:latin typeface="KaiTi" panose="02010609060101010101" pitchFamily="49" charset="-122"/>
                <a:ea typeface="KaiTi" panose="02010609060101010101" pitchFamily="49" charset="-122"/>
              </a:rPr>
              <a:t>要进入埃及去</a:t>
            </a:r>
            <a:r>
              <a:rPr lang="zh-CN" altLang="en-US" sz="3600" dirty="0">
                <a:latin typeface="KaiTi" panose="02010609060101010101" pitchFamily="49" charset="-122"/>
                <a:ea typeface="KaiTi" panose="02010609060101010101" pitchFamily="49" charset="-122"/>
              </a:rPr>
              <a:t>。因为尼探雅的儿子以实玛利杀了巴比伦王所立为省长的亚希甘的儿子基大利，</a:t>
            </a:r>
            <a:r>
              <a:rPr lang="zh-CN" altLang="en-US" sz="3600" b="1" dirty="0">
                <a:latin typeface="KaiTi" panose="02010609060101010101" pitchFamily="49" charset="-122"/>
                <a:ea typeface="KaiTi" panose="02010609060101010101" pitchFamily="49" charset="-122"/>
              </a:rPr>
              <a:t>约哈难惧怕迦勒底人</a:t>
            </a:r>
            <a:r>
              <a:rPr lang="zh-CN" altLang="en-US" sz="3600" dirty="0" smtClean="0">
                <a:latin typeface="KaiTi" panose="02010609060101010101" pitchFamily="49" charset="-122"/>
                <a:ea typeface="KaiTi" panose="02010609060101010101" pitchFamily="49" charset="-122"/>
              </a:rPr>
              <a:t>。</a:t>
            </a:r>
            <a:endParaRPr lang="en-US" altLang="zh-CN" sz="3600" dirty="0" smtClean="0">
              <a:latin typeface="KaiTi" panose="02010609060101010101" pitchFamily="49" charset="-122"/>
              <a:ea typeface="KaiTi" panose="02010609060101010101" pitchFamily="49" charset="-122"/>
            </a:endParaRPr>
          </a:p>
          <a:p>
            <a:pPr algn="ctr"/>
            <a:r>
              <a:rPr lang="en-US" altLang="zh-CN" sz="3600" dirty="0" smtClean="0">
                <a:latin typeface="KaiTi" panose="02010609060101010101" pitchFamily="49" charset="-122"/>
                <a:ea typeface="KaiTi" panose="02010609060101010101" pitchFamily="49" charset="-122"/>
              </a:rPr>
              <a:t>『</a:t>
            </a:r>
            <a:r>
              <a:rPr lang="zh-CN" altLang="en-US" sz="3600" dirty="0">
                <a:latin typeface="KaiTi" panose="02010609060101010101" pitchFamily="49" charset="-122"/>
                <a:ea typeface="KaiTi" panose="02010609060101010101" pitchFamily="49" charset="-122"/>
              </a:rPr>
              <a:t>耶</a:t>
            </a:r>
            <a:r>
              <a:rPr lang="en-US" sz="3600" dirty="0">
                <a:latin typeface="KaiTi" panose="02010609060101010101" pitchFamily="49" charset="-122"/>
                <a:ea typeface="KaiTi" panose="02010609060101010101" pitchFamily="49" charset="-122"/>
              </a:rPr>
              <a:t>41:16b-18</a:t>
            </a:r>
            <a:r>
              <a:rPr lang="en-US" altLang="zh-CN" sz="3600" dirty="0">
                <a:latin typeface="KaiTi" panose="02010609060101010101" pitchFamily="49" charset="-122"/>
                <a:ea typeface="KaiTi" panose="02010609060101010101" pitchFamily="49" charset="-122"/>
              </a:rPr>
              <a:t>』</a:t>
            </a:r>
            <a:endParaRPr lang="en-US" sz="3600" dirty="0">
              <a:latin typeface="KaiTi" panose="02010609060101010101" pitchFamily="49" charset="-122"/>
              <a:ea typeface="KaiTi" panose="02010609060101010101" pitchFamily="49" charset="-122"/>
            </a:endParaRPr>
          </a:p>
        </p:txBody>
      </p:sp>
    </p:spTree>
    <p:extLst>
      <p:ext uri="{BB962C8B-B14F-4D97-AF65-F5344CB8AC3E}">
        <p14:creationId xmlns:p14="http://schemas.microsoft.com/office/powerpoint/2010/main" val="25045715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3975"/>
            <a:ext cx="12192000" cy="923330"/>
          </a:xfrm>
          <a:prstGeom prst="rect">
            <a:avLst/>
          </a:prstGeom>
        </p:spPr>
        <p:txBody>
          <a:bodyPr wrap="square">
            <a:spAutoFit/>
          </a:bodyPr>
          <a:lstStyle/>
          <a:p>
            <a:pPr algn="ctr"/>
            <a:r>
              <a:rPr lang="zh-CN" altLang="en-US" sz="5400" b="1" dirty="0" smtClean="0">
                <a:latin typeface="KaiTi" panose="02010609060101010101" pitchFamily="49" charset="-122"/>
                <a:ea typeface="KaiTi" panose="02010609060101010101" pitchFamily="49" charset="-122"/>
              </a:rPr>
              <a:t>惧怕中的选择</a:t>
            </a:r>
            <a:endParaRPr lang="en-US" sz="5400" b="1" dirty="0">
              <a:latin typeface="KaiTi" panose="02010609060101010101" pitchFamily="49" charset="-122"/>
              <a:ea typeface="KaiTi" panose="02010609060101010101" pitchFamily="49" charset="-122"/>
            </a:endParaRPr>
          </a:p>
        </p:txBody>
      </p:sp>
      <p:sp>
        <p:nvSpPr>
          <p:cNvPr id="5" name="Rectangle 4"/>
          <p:cNvSpPr/>
          <p:nvPr/>
        </p:nvSpPr>
        <p:spPr>
          <a:xfrm>
            <a:off x="0" y="2045869"/>
            <a:ext cx="12192000" cy="707886"/>
          </a:xfrm>
          <a:prstGeom prst="rect">
            <a:avLst/>
          </a:prstGeom>
        </p:spPr>
        <p:txBody>
          <a:bodyPr wrap="square">
            <a:spAutoFit/>
          </a:bodyPr>
          <a:lstStyle/>
          <a:p>
            <a:pPr algn="ctr"/>
            <a:r>
              <a:rPr lang="zh-CN" altLang="en-US" sz="4000" dirty="0" smtClean="0">
                <a:latin typeface="KaiTi" panose="02010609060101010101" pitchFamily="49" charset="-122"/>
                <a:ea typeface="KaiTi" panose="02010609060101010101" pitchFamily="49" charset="-122"/>
              </a:rPr>
              <a:t>现实生活中我们的挑战和逃避</a:t>
            </a:r>
            <a:endParaRPr lang="en-US" sz="4000" dirty="0">
              <a:latin typeface="KaiTi" panose="02010609060101010101" pitchFamily="49" charset="-122"/>
              <a:ea typeface="KaiTi" panose="02010609060101010101" pitchFamily="49" charset="-122"/>
            </a:endParaRPr>
          </a:p>
        </p:txBody>
      </p:sp>
      <p:sp>
        <p:nvSpPr>
          <p:cNvPr id="8" name="Rectangle 7"/>
          <p:cNvSpPr/>
          <p:nvPr/>
        </p:nvSpPr>
        <p:spPr>
          <a:xfrm>
            <a:off x="0" y="1128669"/>
            <a:ext cx="12192000" cy="707886"/>
          </a:xfrm>
          <a:prstGeom prst="rect">
            <a:avLst/>
          </a:prstGeom>
        </p:spPr>
        <p:txBody>
          <a:bodyPr wrap="square">
            <a:spAutoFit/>
          </a:bodyPr>
          <a:lstStyle/>
          <a:p>
            <a:pPr algn="ctr"/>
            <a:r>
              <a:rPr lang="zh-CN" altLang="en-US" sz="4000" dirty="0" smtClean="0">
                <a:latin typeface="KaiTi" panose="02010609060101010101" pitchFamily="49" charset="-122"/>
                <a:ea typeface="KaiTi" panose="02010609060101010101" pitchFamily="49" charset="-122"/>
              </a:rPr>
              <a:t>逃避</a:t>
            </a:r>
            <a:endParaRPr lang="en-US" sz="4000" dirty="0">
              <a:latin typeface="KaiTi" panose="02010609060101010101" pitchFamily="49" charset="-122"/>
              <a:ea typeface="KaiTi" panose="02010609060101010101" pitchFamily="49" charset="-122"/>
            </a:endParaRPr>
          </a:p>
        </p:txBody>
      </p:sp>
      <p:sp>
        <p:nvSpPr>
          <p:cNvPr id="9" name="Rectangle 8"/>
          <p:cNvSpPr/>
          <p:nvPr/>
        </p:nvSpPr>
        <p:spPr>
          <a:xfrm>
            <a:off x="0" y="2963069"/>
            <a:ext cx="12192000" cy="707886"/>
          </a:xfrm>
          <a:prstGeom prst="rect">
            <a:avLst/>
          </a:prstGeom>
        </p:spPr>
        <p:txBody>
          <a:bodyPr wrap="square">
            <a:spAutoFit/>
          </a:bodyPr>
          <a:lstStyle/>
          <a:p>
            <a:pPr algn="ctr"/>
            <a:r>
              <a:rPr lang="zh-CN" altLang="en-US" sz="4000" dirty="0" smtClean="0">
                <a:latin typeface="KaiTi" panose="02010609060101010101" pitchFamily="49" charset="-122"/>
                <a:ea typeface="KaiTi" panose="02010609060101010101" pitchFamily="49" charset="-122"/>
              </a:rPr>
              <a:t>神让我们如鹰展翅穿越风暴</a:t>
            </a:r>
            <a:endParaRPr lang="en-US" sz="4000" dirty="0">
              <a:latin typeface="KaiTi" panose="02010609060101010101" pitchFamily="49" charset="-122"/>
              <a:ea typeface="KaiTi" panose="02010609060101010101" pitchFamily="49" charset="-122"/>
            </a:endParaRPr>
          </a:p>
        </p:txBody>
      </p:sp>
      <p:sp>
        <p:nvSpPr>
          <p:cNvPr id="10" name="Rectangle 9"/>
          <p:cNvSpPr/>
          <p:nvPr/>
        </p:nvSpPr>
        <p:spPr>
          <a:xfrm>
            <a:off x="0" y="3880269"/>
            <a:ext cx="12192000" cy="707886"/>
          </a:xfrm>
          <a:prstGeom prst="rect">
            <a:avLst/>
          </a:prstGeom>
        </p:spPr>
        <p:txBody>
          <a:bodyPr wrap="square">
            <a:spAutoFit/>
          </a:bodyPr>
          <a:lstStyle/>
          <a:p>
            <a:pPr algn="ctr"/>
            <a:r>
              <a:rPr lang="zh-CN" altLang="en-US" sz="4000" dirty="0" smtClean="0">
                <a:latin typeface="KaiTi" panose="02010609060101010101" pitchFamily="49" charset="-122"/>
                <a:ea typeface="KaiTi" panose="02010609060101010101" pitchFamily="49" charset="-122"/>
              </a:rPr>
              <a:t>灵命的成长，品格的塑造</a:t>
            </a:r>
            <a:endParaRPr lang="en-US" sz="4000" dirty="0">
              <a:latin typeface="KaiTi" panose="02010609060101010101" pitchFamily="49" charset="-122"/>
              <a:ea typeface="KaiTi" panose="02010609060101010101" pitchFamily="49" charset="-122"/>
            </a:endParaRPr>
          </a:p>
        </p:txBody>
      </p:sp>
    </p:spTree>
    <p:extLst>
      <p:ext uri="{BB962C8B-B14F-4D97-AF65-F5344CB8AC3E}">
        <p14:creationId xmlns:p14="http://schemas.microsoft.com/office/powerpoint/2010/main" val="22303660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8" grpId="0"/>
      <p:bldP spid="9" grpId="0"/>
      <p:bldP spid="10"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784</TotalTime>
  <Words>1682</Words>
  <Application>Microsoft Office PowerPoint</Application>
  <PresentationFormat>Widescreen</PresentationFormat>
  <Paragraphs>108</Paragraphs>
  <Slides>27</Slides>
  <Notes>1</Notes>
  <HiddenSlides>8</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27</vt:i4>
      </vt:variant>
    </vt:vector>
  </HeadingPairs>
  <TitlesOfParts>
    <vt:vector size="34" baseType="lpstr">
      <vt:lpstr>KaiTi</vt:lpstr>
      <vt:lpstr>宋体</vt:lpstr>
      <vt:lpstr>楷体</vt:lpstr>
      <vt:lpstr>Arial</vt:lpstr>
      <vt:lpstr>Calibri</vt:lpstr>
      <vt:lpstr>Calibri Light</vt:lpstr>
      <vt:lpstr>Office Theme</vt:lpstr>
      <vt:lpstr>去留之间</vt:lpstr>
      <vt:lpstr>如何寻求神的旨意？</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经文</vt:lpstr>
      <vt:lpstr>耶利米书42:1-4</vt:lpstr>
      <vt:lpstr>耶利米书42:5-9</vt:lpstr>
      <vt:lpstr>耶利米书42:10-14</vt:lpstr>
      <vt:lpstr>耶利米书42:15-18</vt:lpstr>
      <vt:lpstr>耶利米书42:19-22</vt:lpstr>
      <vt:lpstr>耶利米书43:1-3</vt:lpstr>
      <vt:lpstr>耶利米书43:4-7</vt:lpstr>
    </vt:vector>
  </TitlesOfParts>
  <Company>Huawei Technologies Co.,Ltd.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去留之间</dc:title>
  <dc:creator>Yonghuan Cao</dc:creator>
  <cp:lastModifiedBy>Yonghuan Cao</cp:lastModifiedBy>
  <cp:revision>248</cp:revision>
  <dcterms:created xsi:type="dcterms:W3CDTF">2017-09-16T12:18:49Z</dcterms:created>
  <dcterms:modified xsi:type="dcterms:W3CDTF">2017-09-17T18:23:43Z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1505672590</vt:lpwstr>
  </property>
</Properties>
</file>