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5" r:id="rId9"/>
    <p:sldId id="280" r:id="rId10"/>
    <p:sldId id="264" r:id="rId11"/>
    <p:sldId id="286" r:id="rId12"/>
    <p:sldId id="260" r:id="rId13"/>
    <p:sldId id="283" r:id="rId14"/>
    <p:sldId id="284" r:id="rId15"/>
    <p:sldId id="269" r:id="rId16"/>
    <p:sldId id="270" r:id="rId17"/>
    <p:sldId id="273" r:id="rId18"/>
    <p:sldId id="271" r:id="rId19"/>
    <p:sldId id="276" r:id="rId20"/>
    <p:sldId id="278" r:id="rId21"/>
    <p:sldId id="281" r:id="rId22"/>
    <p:sldId id="279" r:id="rId23"/>
    <p:sldId id="274" r:id="rId24"/>
    <p:sldId id="275" r:id="rId25"/>
    <p:sldId id="261" r:id="rId26"/>
    <p:sldId id="277" r:id="rId27"/>
    <p:sldId id="282" r:id="rId28"/>
    <p:sldId id="287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3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8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2107-56C1-44F6-843D-2218458728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79BBC-893B-4950-BCAB-DC2F14BE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/>
              <a:t>骸骨的见证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黄力夫弟兄</a:t>
            </a:r>
            <a:endParaRPr lang="en-US" altLang="zh-CN" sz="3600" b="1" dirty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8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神的应许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因为主曾说：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我总不撇下你，也不丢弃你。</a:t>
            </a:r>
            <a:r>
              <a:rPr lang="en-US" altLang="zh-CN" sz="3600" b="1" dirty="0">
                <a:latin typeface="+mn-ea"/>
              </a:rPr>
              <a:t>』 			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5</a:t>
            </a:r>
          </a:p>
          <a:p>
            <a:r>
              <a:rPr lang="zh-CN" altLang="en-US" sz="3600" b="1" dirty="0">
                <a:latin typeface="+mn-ea"/>
              </a:rPr>
              <a:t>我将这些事告诉你们，是要叫你们在我里面有平安。在世上，你们有苦难；但你们可以放心，我已经胜了世界。</a:t>
            </a:r>
            <a:r>
              <a:rPr lang="en-US" altLang="zh-CN" sz="3600" b="1" dirty="0">
                <a:latin typeface="+mn-ea"/>
              </a:rPr>
              <a:t>					</a:t>
            </a:r>
            <a:r>
              <a:rPr lang="zh-CN" altLang="en-US" sz="3600" b="1" dirty="0">
                <a:latin typeface="+mn-ea"/>
              </a:rPr>
              <a:t>约 </a:t>
            </a:r>
            <a:r>
              <a:rPr lang="en-US" altLang="zh-CN" sz="3600" b="1" dirty="0">
                <a:latin typeface="+mn-ea"/>
              </a:rPr>
              <a:t>16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33</a:t>
            </a:r>
          </a:p>
          <a:p>
            <a:r>
              <a:rPr lang="zh-CN" altLang="en-US" sz="3600" b="1" dirty="0">
                <a:latin typeface="+mn-ea"/>
              </a:rPr>
              <a:t>神的应许绝不落空，你相信吗？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440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5B7F-E990-4E61-9F3D-B2B169AD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神未曾應許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1532A-89AC-4CD3-BFFA-976A716EA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54102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神未曾應許天色常藍，人生的路途花香常漫；</a:t>
            </a:r>
            <a:b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神未曾應許常晴無雨，常樂無痛苦，常安無虞。</a:t>
            </a:r>
            <a:b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神卻曾應許生活有力，行路有光亮，作工得息，</a:t>
            </a:r>
            <a:b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試煉得恩助，危難有賴，無限的體諒，</a:t>
            </a:r>
            <a:r>
              <a:rPr lang="zh-CN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不止</a:t>
            </a:r>
            <a:r>
              <a:rPr lang="zh-TW" altLang="en-US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的愛。</a:t>
            </a:r>
            <a:endParaRPr lang="en-US" altLang="zh-TW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朋友得癌症。</a:t>
            </a:r>
            <a:endParaRPr lang="en-US" altLang="zh-CN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06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神的大能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约瑟叫以色列的子孙起誓说：「神必定看顾你们；你们要把我的骸骨从这里搬上去。」 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创 </a:t>
            </a:r>
            <a:r>
              <a:rPr lang="en-US" altLang="zh-CN" sz="3600" b="1" dirty="0">
                <a:latin typeface="+mn-ea"/>
              </a:rPr>
              <a:t>50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25</a:t>
            </a:r>
          </a:p>
          <a:p>
            <a:r>
              <a:rPr lang="zh-CN" altLang="en-US" sz="3600" b="1" dirty="0">
                <a:latin typeface="+mn-ea"/>
              </a:rPr>
              <a:t>约瑟深信神必定看顾他的子孙。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无论有多少困难，神的大能一定彰显，要带他们回迦南地。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千万不要忘了我的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骸骨。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落叶归根。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74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2B80-20D5-4BDC-9243-FA21D8A2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约瑟可以要人把他葬在他父亲雅各葬的地方。那地本属于他。</a:t>
            </a:r>
            <a:endParaRPr lang="en-US" altLang="zh-CN" sz="3600" b="1" dirty="0"/>
          </a:p>
          <a:p>
            <a:r>
              <a:rPr lang="zh-CN" altLang="en-US" sz="3600" b="1" dirty="0"/>
              <a:t>宰相遗命，埃及人一定遵行。</a:t>
            </a:r>
            <a:endParaRPr lang="en-US" altLang="zh-CN" sz="3600" b="1" dirty="0"/>
          </a:p>
          <a:p>
            <a:r>
              <a:rPr lang="zh-CN" altLang="en-US" sz="3600" b="1" dirty="0"/>
              <a:t>但约瑟选择葬在埃及，却命令后代子孙在回迦南时，把他的骸骨带回去。</a:t>
            </a:r>
            <a:endParaRPr lang="en-US" altLang="zh-CN" sz="3600" b="1" dirty="0"/>
          </a:p>
          <a:p>
            <a:r>
              <a:rPr lang="zh-CN" altLang="en-US" sz="3600" b="1" dirty="0"/>
              <a:t>我们可以看见约瑟的信心。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203206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559F-D26E-445B-B7AE-53EDF8810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zh-CN" altLang="en-US" b="1" dirty="0"/>
              <a:t>约瑟的信心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9E40F-C3A0-4AAC-8DE1-CAE6D8B7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确信以色列人一定会回迦南，神的应许一定不落空。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确信以色列人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不会忘记他的遗命。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确信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带骸骨回迦南这件事，会带给他的子孙们无比的振奋。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死了，却仍旧说话！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06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为奴的日子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以色列人生养众多，并且繁茂，极其强盛，满了那地。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有不认识约瑟的新王起来，治理埃及。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7-8</a:t>
            </a:r>
          </a:p>
          <a:p>
            <a:pPr lvl="0"/>
            <a:r>
              <a:rPr lang="zh-CN" altLang="en-US" sz="3600" b="1" dirty="0">
                <a:latin typeface="+mn-ea"/>
              </a:rPr>
              <a:t>埃及人严严地使以色列人做工。</a:t>
            </a:r>
            <a:r>
              <a:rPr lang="en-US" altLang="zh-CN" sz="3600" b="1" dirty="0">
                <a:latin typeface="+mn-ea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13</a:t>
            </a:r>
          </a:p>
          <a:p>
            <a:r>
              <a:rPr lang="zh-CN" altLang="en-US" sz="3600" b="1" dirty="0">
                <a:latin typeface="+mn-ea"/>
              </a:rPr>
              <a:t>以色列人因做苦工，就叹息哀求，他们的哀声达於神。 </a:t>
            </a:r>
            <a:r>
              <a:rPr lang="en-US" altLang="zh-CN" sz="3600" b="1" dirty="0">
                <a:latin typeface="+mn-ea"/>
              </a:rPr>
              <a:t>		</a:t>
            </a:r>
            <a:r>
              <a:rPr lang="zh-CN" altLang="en-US" sz="3600" b="1" dirty="0">
                <a:latin typeface="+mn-ea"/>
              </a:rPr>
              <a:t>出 </a:t>
            </a:r>
            <a:r>
              <a:rPr lang="en-US" altLang="zh-CN" sz="3600" b="1" dirty="0">
                <a:latin typeface="+mn-ea"/>
              </a:rPr>
              <a:t>2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23</a:t>
            </a:r>
            <a:endParaRPr lang="zh-CN" altLang="en-US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638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神的拯救开始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约瑟死后两百馀年，以色列人中出了一个人，叫做摩西。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後来摩西、亚伦去对法老说：「耶和华以色列的神这样说：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容我的百姓去，在旷野向我守节。</a:t>
            </a:r>
            <a:r>
              <a:rPr lang="en-US" altLang="zh-CN" sz="3600" b="1" dirty="0">
                <a:latin typeface="+mn-ea"/>
              </a:rPr>
              <a:t>』</a:t>
            </a:r>
            <a:r>
              <a:rPr lang="zh-CN" altLang="en-US" sz="3600" b="1" dirty="0">
                <a:latin typeface="+mn-ea"/>
              </a:rPr>
              <a:t>」</a:t>
            </a:r>
            <a:r>
              <a:rPr lang="en-US" altLang="zh-CN" sz="3600" b="1" dirty="0">
                <a:latin typeface="+mn-ea"/>
              </a:rPr>
              <a:t>	</a:t>
            </a:r>
            <a:r>
              <a:rPr lang="zh-CN" altLang="en-US" sz="3600" b="1" dirty="0">
                <a:latin typeface="+mn-ea"/>
              </a:rPr>
              <a:t>出 </a:t>
            </a:r>
            <a:r>
              <a:rPr lang="en-US" altLang="zh-CN" sz="3600" b="1" dirty="0">
                <a:latin typeface="+mn-ea"/>
              </a:rPr>
              <a:t>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</a:t>
            </a: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268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法老的百般刁难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但神降十灾，一个比一个厉害。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逾越节的来历，是第十灾。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羔羊的血预表基督。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经过十灾，法老终于答应以色列人出埃及。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夜间，法老召了摩西、亚伦来，说：「起来！连你们带以色列人，从我民中出去，依你们所说的，去事奉耶和华吧！ 也依你们所说的，连羊群牛群带著走吧！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出</a:t>
            </a:r>
            <a:r>
              <a:rPr lang="en-US" altLang="zh-CN" sz="3600" b="1" dirty="0">
                <a:latin typeface="+mn-ea"/>
              </a:rPr>
              <a:t> 12:31-32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/>
              <a:t>出埃及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157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神的应许彻底实现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後来他们必带著许多财物从那里出来。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15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14</a:t>
            </a:r>
          </a:p>
          <a:p>
            <a:r>
              <a:rPr lang="zh-CN" altLang="en-US" sz="3600" b="1" dirty="0">
                <a:latin typeface="+mn-ea"/>
              </a:rPr>
              <a:t>以色列人照著摩西的话行，向埃及人要金器、银器，和衣裳。 耶和华叫百姓在埃及人眼前蒙恩，以致埃及人给他们所要的。他们就把埃及人的财物夺去了。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出</a:t>
            </a:r>
            <a:r>
              <a:rPr lang="en-US" altLang="zh-CN" sz="3600" b="1" dirty="0">
                <a:latin typeface="+mn-ea"/>
              </a:rPr>
              <a:t> 12:35-36 </a:t>
            </a:r>
          </a:p>
          <a:p>
            <a:r>
              <a:rPr lang="zh-CN" altLang="en-US" sz="3600" b="1" dirty="0">
                <a:latin typeface="+mn-ea"/>
              </a:rPr>
              <a:t>虽然匆忙出行，但是带着财物起行。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51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约瑟对他弟兄们说：「我要死了，但神必定看顾你们，领你们从这地上去，到他起誓所应许给亚伯拉罕、以撒、雅各之地。」 约瑟叫以色列的子孙起誓说：「神必定看顾你们；你们要把我的骸骨从这里搬上去。」 约瑟死了，正一百一十岁。人用香料将他薰了，把他收殓在棺材里，停在埃及。 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创 </a:t>
            </a:r>
            <a:r>
              <a:rPr lang="en-US" altLang="zh-CN" sz="3600" b="1" dirty="0">
                <a:latin typeface="+mn-ea"/>
              </a:rPr>
              <a:t>50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24-26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0760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/>
              <a:t>摩西经历神的大能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他因著信，就离开埃及，不怕王怒；因为他恒心忍耐，如同看见那不能看见的主。 </a:t>
            </a:r>
            <a:r>
              <a:rPr lang="en-US" altLang="zh-CN" sz="3600" b="1" dirty="0">
                <a:latin typeface="+mn-ea"/>
              </a:rPr>
              <a:t>					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11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27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他因著信，就守逾越节，行洒血的礼，免得那灭长子的临近以色列人。</a:t>
            </a:r>
            <a:r>
              <a:rPr lang="en-US" altLang="zh-CN" sz="3600" b="1" dirty="0">
                <a:latin typeface="+mn-ea"/>
              </a:rPr>
              <a:t>								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11:28 </a:t>
            </a:r>
          </a:p>
          <a:p>
            <a:r>
              <a:rPr lang="zh-CN" altLang="en-US" sz="3600" b="1" dirty="0"/>
              <a:t>他们因著信，过红海如行乾地；埃及人试著要过去，就被吞灭了。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11:29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02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93CBF-8AA4-446D-B9CC-23877682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/>
              <a:t>因著信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F181A-2B17-4E8A-A75F-6452DB9CD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因著信， 就能经历神的大能。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神能照著运行在我们心里的大力充充足足的成就一切，超过我们所求所想的。</a:t>
            </a:r>
            <a:r>
              <a:rPr lang="en-US" altLang="zh-CN" sz="3600" b="1" dirty="0">
                <a:latin typeface="+mn-ea"/>
              </a:rPr>
              <a:t>				</a:t>
            </a:r>
            <a:r>
              <a:rPr lang="zh-CN" altLang="en-US" sz="3600" b="1" dirty="0">
                <a:latin typeface="+mn-ea"/>
              </a:rPr>
              <a:t>弗 </a:t>
            </a:r>
            <a:r>
              <a:rPr lang="en-US" altLang="zh-CN" sz="3600" b="1" dirty="0">
                <a:latin typeface="+mn-ea"/>
              </a:rPr>
              <a:t>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20</a:t>
            </a:r>
          </a:p>
          <a:p>
            <a:r>
              <a:rPr lang="zh-CN" altLang="en-US" sz="3600" b="1" dirty="0">
                <a:latin typeface="+mn-ea"/>
              </a:rPr>
              <a:t>我们怀疑神的大能吗？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五餅二鱼的神迹。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香港的会议。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巴不得，我们也可以见证：“我们因着信，</a:t>
            </a:r>
            <a:r>
              <a:rPr lang="en-US" altLang="zh-CN" sz="3600" b="1" dirty="0">
                <a:latin typeface="+mn-ea"/>
              </a:rPr>
              <a:t>……</a:t>
            </a:r>
            <a:r>
              <a:rPr lang="zh-CN" altLang="en-US" sz="3600" b="1" dirty="0">
                <a:latin typeface="+mn-ea"/>
              </a:rPr>
              <a:t>”。</a:t>
            </a:r>
            <a:endParaRPr lang="en-US" altLang="zh-CN" sz="3600" b="1" dirty="0">
              <a:latin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经历神的大能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62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摩西没有忘记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摩西把约瑟的骸骨一同带去；因为约瑟曾叫以色列人严严地起誓，对他们说：「神必眷顾你们，你们要把我的骸骨从这里一同带上去。」</a:t>
            </a:r>
            <a:r>
              <a:rPr lang="en-US" altLang="zh-CN" sz="3600" b="1" dirty="0">
                <a:latin typeface="+mn-ea"/>
              </a:rPr>
              <a:t>								</a:t>
            </a:r>
            <a:r>
              <a:rPr lang="zh-CN" altLang="en-US" sz="3600" b="1" dirty="0">
                <a:latin typeface="+mn-ea"/>
              </a:rPr>
              <a:t>出 </a:t>
            </a:r>
            <a:r>
              <a:rPr lang="en-US" altLang="zh-CN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19</a:t>
            </a:r>
          </a:p>
          <a:p>
            <a:r>
              <a:rPr lang="zh-CN" altLang="en-US" sz="3600" b="1" dirty="0">
                <a:latin typeface="+mn-ea"/>
              </a:rPr>
              <a:t>这是在约瑟死后约</a:t>
            </a:r>
            <a:r>
              <a:rPr lang="en-US" altLang="zh-CN" sz="3600" b="1" dirty="0">
                <a:latin typeface="+mn-ea"/>
              </a:rPr>
              <a:t>300</a:t>
            </a:r>
            <a:r>
              <a:rPr lang="zh-CN" altLang="en-US" sz="3600" b="1" dirty="0">
                <a:latin typeface="+mn-ea"/>
              </a:rPr>
              <a:t>年。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可以想象骸骨带来的鼓励与振奋。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尽在约瑟的预言当中。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3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约书亚也没有忘记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以色列人从埃及所带来约瑟的骸骨，埋葬在示剑。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</a:p>
          <a:p>
            <a:pPr lvl="0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果然埋葬在约瑟当初预备的地方。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神在多年以后，实现他仆人的愿望。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葬礼一定带来莫大的感恩。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死了，还在说话！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618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神赐的平安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约瑟死了，正一百一十岁。人用香料将他薰了，把他收殓在棺材里，停在埃及。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50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26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约瑟在信心带来的平安中安息。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latin typeface="+mn-ea"/>
              </a:rPr>
              <a:t>从今以後，在主里面而死的人有福了！圣灵说：「是的，他们息了自己的劳苦，作工的果效也随著他们。」 </a:t>
            </a:r>
            <a:r>
              <a:rPr lang="en-US" altLang="zh-CN" sz="3600" b="1" dirty="0">
                <a:latin typeface="+mn-ea"/>
              </a:rPr>
              <a:t>						</a:t>
            </a:r>
            <a:r>
              <a:rPr lang="zh-CN" altLang="en-US" sz="3600" b="1" dirty="0">
                <a:latin typeface="+mn-ea"/>
              </a:rPr>
              <a:t>启 </a:t>
            </a:r>
            <a:r>
              <a:rPr lang="en-US" altLang="zh-CN" sz="3600" b="1" dirty="0">
                <a:latin typeface="+mn-ea"/>
              </a:rPr>
              <a:t>14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13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864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约瑟因著信，临终的时候，提到以色列族将来要出埃及，并为自己的骸骨留下遗命。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11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22</a:t>
            </a:r>
          </a:p>
          <a:p>
            <a:r>
              <a:rPr lang="zh-CN" altLang="en-US" sz="3600" b="1" dirty="0"/>
              <a:t>这些人都是存著信心死的，并没有得著所应许的；却从远处望见，且欢喜迎接</a:t>
            </a:r>
            <a:r>
              <a:rPr lang="en-US" altLang="zh-CN" sz="3600" b="1" dirty="0"/>
              <a:t>… 				</a:t>
            </a:r>
            <a:r>
              <a:rPr lang="zh-CN" altLang="en-US" sz="3600" b="1" dirty="0"/>
              <a:t>来  </a:t>
            </a:r>
            <a:r>
              <a:rPr lang="en-US" altLang="zh-CN" sz="3600" b="1" dirty="0">
                <a:latin typeface="+mn-ea"/>
              </a:rPr>
              <a:t>11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13</a:t>
            </a:r>
          </a:p>
          <a:p>
            <a:r>
              <a:rPr lang="zh-CN" altLang="en-US" sz="3600" b="1" dirty="0">
                <a:latin typeface="+mn-ea"/>
              </a:rPr>
              <a:t>大卫在世的时候，遵行了神的旨意，就睡了，（或作大卫按神的旨意服事了他那一世的人就睡了）。徒 </a:t>
            </a:r>
            <a:r>
              <a:rPr lang="en-US" altLang="zh-CN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7253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E55C-3852-4F76-A2A6-FFB93979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在平安中离世归主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5D64D-A69F-490A-8500-1B8E9F9FB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睡了，不是死了。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就在一霎时，眨眼之间，号筒末次吹响的时候。因号筒要响，死人要复活成为不朽坏的，我们也要改变。 </a:t>
            </a:r>
            <a:r>
              <a:rPr lang="en-US" altLang="zh-CN" sz="3600" b="1" dirty="0">
                <a:latin typeface="+mn-ea"/>
              </a:rPr>
              <a:t>					</a:t>
            </a:r>
            <a:r>
              <a:rPr lang="zh-CN" altLang="en-US" sz="3600" b="1" dirty="0">
                <a:latin typeface="+mn-ea"/>
              </a:rPr>
              <a:t>林前 </a:t>
            </a:r>
            <a:r>
              <a:rPr lang="en-US" altLang="zh-CN" sz="3600" b="1" dirty="0">
                <a:latin typeface="+mn-ea"/>
              </a:rPr>
              <a:t>15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52</a:t>
            </a:r>
          </a:p>
          <a:p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48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7D9F-53EF-4A16-A215-F65204A6B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带着盼望离世，等候号筒末次吹响的时候。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无限的平安。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不要抢救。</a:t>
            </a:r>
            <a:endParaRPr lang="en-US" sz="3600" dirty="0"/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终身成就奖。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33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B7A37-FCAD-4ABB-AF2D-43EDAE5BB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/>
              <a:t>今天的信息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E8429-B1C2-4449-9610-B598341C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神的应许绝不落空，我们只要信靠顺服，必定蒙福。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神的大能绝不打折扣，他能成就不可能成就的事。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按神的旨意服事了他那一世的人就睡了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。可以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平安的息劳归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56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神的应许必不落空。</a:t>
            </a:r>
            <a:r>
              <a:rPr lang="en-US" altLang="zh-CN" sz="3600" b="1" dirty="0">
                <a:latin typeface="+mn-ea"/>
              </a:rPr>
              <a:t>		24</a:t>
            </a:r>
            <a:r>
              <a:rPr lang="zh-CN" altLang="en-US" sz="3600" b="1" dirty="0">
                <a:latin typeface="+mn-ea"/>
              </a:rPr>
              <a:t>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神的大能永不减少。</a:t>
            </a:r>
            <a:r>
              <a:rPr lang="en-US" altLang="zh-CN" sz="3600" b="1" dirty="0">
                <a:latin typeface="+mn-ea"/>
              </a:rPr>
              <a:t>		25</a:t>
            </a:r>
            <a:r>
              <a:rPr lang="zh-CN" altLang="en-US" sz="3600" b="1" dirty="0">
                <a:latin typeface="+mn-ea"/>
              </a:rPr>
              <a:t>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神的平安带来安息。</a:t>
            </a:r>
            <a:r>
              <a:rPr lang="en-US" altLang="zh-CN" sz="3600" b="1" dirty="0">
                <a:latin typeface="+mn-ea"/>
              </a:rPr>
              <a:t>		26</a:t>
            </a:r>
            <a:r>
              <a:rPr lang="zh-CN" altLang="en-US" sz="3600" b="1" dirty="0">
                <a:latin typeface="+mn-ea"/>
              </a:rPr>
              <a:t>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19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/>
              <a:t>神的应许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耶和华对亚伯兰说：「你要的确知道，你的後裔必寄居别人的地，又服事那地的人；那地的人要苦待他们四百年。 并且他们所要服事的那国，我要惩罚，後来他们必带著许多财物从那里出来。 </a:t>
            </a:r>
            <a:r>
              <a:rPr lang="en-US" altLang="zh-CN" sz="3600" b="1" dirty="0">
                <a:latin typeface="+mn-ea"/>
              </a:rPr>
              <a:t>… </a:t>
            </a:r>
            <a:r>
              <a:rPr lang="zh-CN" altLang="en-US" sz="3600" b="1" dirty="0">
                <a:latin typeface="+mn-ea"/>
              </a:rPr>
              <a:t>到了第四代，他们必回到此地，因为亚摩利人的罪孽还没有满盈。」</a:t>
            </a:r>
            <a:r>
              <a:rPr lang="en-US" altLang="zh-CN" sz="3600" b="1" dirty="0">
                <a:latin typeface="+mn-ea"/>
              </a:rPr>
              <a:t>		</a:t>
            </a:r>
            <a:r>
              <a:rPr lang="zh-CN" altLang="en-US" sz="3600" b="1" dirty="0">
                <a:latin typeface="+mn-ea"/>
              </a:rPr>
              <a:t>创 </a:t>
            </a:r>
            <a:r>
              <a:rPr lang="en-US" altLang="zh-CN" sz="3600" b="1" dirty="0">
                <a:latin typeface="+mn-ea"/>
              </a:rPr>
              <a:t>15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13-14</a:t>
            </a:r>
            <a:r>
              <a:rPr lang="zh-CN" altLang="en-US" sz="3600" b="1" dirty="0">
                <a:latin typeface="+mn-ea"/>
              </a:rPr>
              <a:t>，</a:t>
            </a:r>
            <a:r>
              <a:rPr lang="en-US" altLang="zh-CN" sz="3600" b="1" dirty="0">
                <a:latin typeface="+mn-ea"/>
              </a:rPr>
              <a:t>16</a:t>
            </a:r>
            <a:endParaRPr lang="zh-CN" altLang="en-US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766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zh-CN" altLang="en-US" b="1" dirty="0">
                <a:latin typeface="+mj-ea"/>
              </a:rPr>
              <a:t>为什么要等</a:t>
            </a:r>
            <a:r>
              <a:rPr lang="en-US" altLang="zh-CN" b="1" dirty="0">
                <a:latin typeface="+mj-ea"/>
              </a:rPr>
              <a:t>400</a:t>
            </a:r>
            <a:r>
              <a:rPr lang="zh-CN" altLang="en-US" b="1" dirty="0">
                <a:latin typeface="+mj-ea"/>
              </a:rPr>
              <a:t>年？</a:t>
            </a:r>
            <a:endParaRPr lang="en-US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因为亚摩利人的罪孽还没有满盈。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亚摩利人代表迦南人。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神耐心等候他们悔改。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但他们最终是：恶贯满盈。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神借着以色列人的手，实行审判。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神真的残酷吗？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/>
              <a:t>神与亚伯拉罕立约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他的后裔要如天上的星，海边的沙。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他要成为多国之父。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但他的后裔，要在埃及为奴</a:t>
            </a:r>
            <a:r>
              <a:rPr lang="en-US" altLang="zh-CN" sz="3600" b="1" dirty="0">
                <a:latin typeface="+mn-ea"/>
              </a:rPr>
              <a:t>400</a:t>
            </a:r>
            <a:r>
              <a:rPr lang="zh-CN" altLang="en-US" sz="3600" b="1" dirty="0">
                <a:latin typeface="+mn-ea"/>
              </a:rPr>
              <a:t>年。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但时候满足时，神要带他们，离开埃及，回到迦南地，也就是神应许他们的佳美之地。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370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zh-CN" altLang="en-US" b="1" dirty="0"/>
              <a:t>约瑟的遗言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约瑟临终时说的话。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没有交代财产，没有交代如何安葬。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却说了令人惊讶的话。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35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+mn-ea"/>
              </a:rPr>
              <a:t>我要死了，但神必定看顾你们，领你们从这地上去，到他起誓所应许给亚伯拉罕、以撒、雅各之地。	</a:t>
            </a:r>
            <a:r>
              <a:rPr lang="en-US" altLang="zh-CN" sz="3600" b="1" dirty="0">
                <a:latin typeface="+mn-ea"/>
              </a:rPr>
              <a:t>						</a:t>
            </a:r>
            <a:r>
              <a:rPr lang="zh-CN" altLang="en-US" sz="3600" b="1" dirty="0">
                <a:latin typeface="+mn-ea"/>
              </a:rPr>
              <a:t>创 </a:t>
            </a:r>
            <a:r>
              <a:rPr lang="en-US" altLang="zh-CN" sz="3600" b="1" dirty="0">
                <a:latin typeface="+mn-ea"/>
              </a:rPr>
              <a:t>50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24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雅各对约瑟说：全能的神曾在迦南地的路斯向我显现，赐福与我， 对我说：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我必使你生养众多，成为多民，又要把这地赐给你的後裔，永远为业。</a:t>
            </a:r>
            <a:r>
              <a:rPr lang="en-US" altLang="zh-CN" sz="3600" b="1" dirty="0">
                <a:latin typeface="+mn-ea"/>
              </a:rPr>
              <a:t>』 					</a:t>
            </a:r>
            <a:r>
              <a:rPr lang="zh-CN" altLang="en-US" sz="3600" b="1" dirty="0">
                <a:latin typeface="+mn-ea"/>
              </a:rPr>
              <a:t>创</a:t>
            </a:r>
            <a:r>
              <a:rPr lang="en-US" altLang="zh-CN" sz="3600" b="1" dirty="0">
                <a:latin typeface="+mn-ea"/>
              </a:rPr>
              <a:t> 48:4 </a:t>
            </a:r>
          </a:p>
        </p:txBody>
      </p:sp>
    </p:spTree>
    <p:extLst>
      <p:ext uri="{BB962C8B-B14F-4D97-AF65-F5344CB8AC3E}">
        <p14:creationId xmlns:p14="http://schemas.microsoft.com/office/powerpoint/2010/main" val="385694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C702F-F757-42FC-A52A-6C33732DD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约瑟深信神与他曾祖父，祖父和父亲所立的约，绝不落空。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但约瑟知道这是将来的事，因为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年还未到。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所以在吩咐后事的时候，只提到神的应许。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109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6134</TotalTime>
  <Words>1574</Words>
  <Application>Microsoft Office PowerPoint</Application>
  <PresentationFormat>On-screen Show (4:3)</PresentationFormat>
  <Paragraphs>112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SimSun</vt:lpstr>
      <vt:lpstr>SimSun</vt:lpstr>
      <vt:lpstr>Arial</vt:lpstr>
      <vt:lpstr>Calibri</vt:lpstr>
      <vt:lpstr>Office Theme</vt:lpstr>
      <vt:lpstr>骸骨的见证</vt:lpstr>
      <vt:lpstr>PowerPoint Presentation</vt:lpstr>
      <vt:lpstr>讲道大纲</vt:lpstr>
      <vt:lpstr>神的应许</vt:lpstr>
      <vt:lpstr>为什么要等400年？</vt:lpstr>
      <vt:lpstr>神与亚伯拉罕立约</vt:lpstr>
      <vt:lpstr>约瑟的遗言</vt:lpstr>
      <vt:lpstr>PowerPoint Presentation</vt:lpstr>
      <vt:lpstr>PowerPoint Presentation</vt:lpstr>
      <vt:lpstr>神的应许</vt:lpstr>
      <vt:lpstr>神未曾應許</vt:lpstr>
      <vt:lpstr>神的大能</vt:lpstr>
      <vt:lpstr>PowerPoint Presentation</vt:lpstr>
      <vt:lpstr>约瑟的信心</vt:lpstr>
      <vt:lpstr>为奴的日子</vt:lpstr>
      <vt:lpstr>神的拯救开始</vt:lpstr>
      <vt:lpstr>法老的百般刁难</vt:lpstr>
      <vt:lpstr>出埃及</vt:lpstr>
      <vt:lpstr>神的应许彻底实现</vt:lpstr>
      <vt:lpstr>摩西经历神的大能</vt:lpstr>
      <vt:lpstr>因著信</vt:lpstr>
      <vt:lpstr>经历神的大能</vt:lpstr>
      <vt:lpstr>摩西没有忘记</vt:lpstr>
      <vt:lpstr>约书亚也没有忘记</vt:lpstr>
      <vt:lpstr>神赐的平安</vt:lpstr>
      <vt:lpstr>PowerPoint Presentation</vt:lpstr>
      <vt:lpstr>在平安中离世归主</vt:lpstr>
      <vt:lpstr>PowerPoint Presentation</vt:lpstr>
      <vt:lpstr>今天的信息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骸骨的事奉</dc:title>
  <dc:creator>Leaf</dc:creator>
  <cp:lastModifiedBy>Leaf Huang</cp:lastModifiedBy>
  <cp:revision>43</cp:revision>
  <dcterms:created xsi:type="dcterms:W3CDTF">2013-08-06T00:12:00Z</dcterms:created>
  <dcterms:modified xsi:type="dcterms:W3CDTF">2017-08-12T20:50:54Z</dcterms:modified>
</cp:coreProperties>
</file>