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5.jpg" ContentType="image/pn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handoutMasterIdLst>
    <p:handoutMasterId r:id="rId37"/>
  </p:handoutMasterIdLst>
  <p:sldIdLst>
    <p:sldId id="256" r:id="rId2"/>
    <p:sldId id="270" r:id="rId3"/>
    <p:sldId id="278" r:id="rId4"/>
    <p:sldId id="282" r:id="rId5"/>
    <p:sldId id="289" r:id="rId6"/>
    <p:sldId id="285" r:id="rId7"/>
    <p:sldId id="307" r:id="rId8"/>
    <p:sldId id="306" r:id="rId9"/>
    <p:sldId id="266" r:id="rId10"/>
    <p:sldId id="308" r:id="rId11"/>
    <p:sldId id="272" r:id="rId12"/>
    <p:sldId id="301" r:id="rId13"/>
    <p:sldId id="286" r:id="rId14"/>
    <p:sldId id="273" r:id="rId15"/>
    <p:sldId id="274" r:id="rId16"/>
    <p:sldId id="302" r:id="rId17"/>
    <p:sldId id="263" r:id="rId18"/>
    <p:sldId id="264" r:id="rId19"/>
    <p:sldId id="290" r:id="rId20"/>
    <p:sldId id="292" r:id="rId21"/>
    <p:sldId id="291" r:id="rId22"/>
    <p:sldId id="293" r:id="rId23"/>
    <p:sldId id="296" r:id="rId24"/>
    <p:sldId id="267" r:id="rId25"/>
    <p:sldId id="304" r:id="rId26"/>
    <p:sldId id="276" r:id="rId27"/>
    <p:sldId id="277" r:id="rId28"/>
    <p:sldId id="265" r:id="rId29"/>
    <p:sldId id="281" r:id="rId30"/>
    <p:sldId id="279" r:id="rId31"/>
    <p:sldId id="305" r:id="rId32"/>
    <p:sldId id="294" r:id="rId33"/>
    <p:sldId id="295" r:id="rId34"/>
    <p:sldId id="297" r:id="rId35"/>
    <p:sldId id="300" r:id="rId36"/>
  </p:sldIdLst>
  <p:sldSz cx="9144000" cy="6858000" type="screen4x3"/>
  <p:notesSz cx="6807200" cy="9939338"/>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等深淺樣式 2 - 輔色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4"/>
    <p:restoredTop sz="93541"/>
  </p:normalViewPr>
  <p:slideViewPr>
    <p:cSldViewPr>
      <p:cViewPr varScale="1">
        <p:scale>
          <a:sx n="65" d="100"/>
          <a:sy n="65" d="100"/>
        </p:scale>
        <p:origin x="1600" y="1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787" cy="496967"/>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55838" y="0"/>
            <a:ext cx="2949787" cy="496967"/>
          </a:xfrm>
          <a:prstGeom prst="rect">
            <a:avLst/>
          </a:prstGeom>
        </p:spPr>
        <p:txBody>
          <a:bodyPr vert="horz" lIns="91440" tIns="45720" rIns="91440" bIns="45720" rtlCol="0"/>
          <a:lstStyle>
            <a:lvl1pPr algn="r">
              <a:defRPr sz="1200"/>
            </a:lvl1pPr>
          </a:lstStyle>
          <a:p>
            <a:fld id="{79FBCA11-83FB-4A5A-A908-A0CA5C766310}" type="datetimeFigureOut">
              <a:rPr lang="zh-TW" altLang="en-US" smtClean="0"/>
              <a:t>2017/6/10</a:t>
            </a:fld>
            <a:endParaRPr lang="zh-TW" altLang="en-US"/>
          </a:p>
        </p:txBody>
      </p:sp>
      <p:sp>
        <p:nvSpPr>
          <p:cNvPr id="4" name="頁尾版面配置區 3"/>
          <p:cNvSpPr>
            <a:spLocks noGrp="1"/>
          </p:cNvSpPr>
          <p:nvPr>
            <p:ph type="ftr" sz="quarter" idx="2"/>
          </p:nvPr>
        </p:nvSpPr>
        <p:spPr>
          <a:xfrm>
            <a:off x="0" y="9440646"/>
            <a:ext cx="2949787" cy="49696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55838" y="9440646"/>
            <a:ext cx="2949787" cy="496967"/>
          </a:xfrm>
          <a:prstGeom prst="rect">
            <a:avLst/>
          </a:prstGeom>
        </p:spPr>
        <p:txBody>
          <a:bodyPr vert="horz" lIns="91440" tIns="45720" rIns="91440" bIns="45720" rtlCol="0" anchor="b"/>
          <a:lstStyle>
            <a:lvl1pPr algn="r">
              <a:defRPr sz="1200"/>
            </a:lvl1pPr>
          </a:lstStyle>
          <a:p>
            <a:fld id="{6CDE2345-F11C-40ED-8C7C-6244B569AF11}" type="slidenum">
              <a:rPr lang="zh-TW" altLang="en-US" smtClean="0"/>
              <a:t>‹#›</a:t>
            </a:fld>
            <a:endParaRPr lang="zh-TW" altLang="en-US"/>
          </a:p>
        </p:txBody>
      </p:sp>
    </p:spTree>
    <p:extLst>
      <p:ext uri="{BB962C8B-B14F-4D97-AF65-F5344CB8AC3E}">
        <p14:creationId xmlns:p14="http://schemas.microsoft.com/office/powerpoint/2010/main" val="345872171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28" name="日期版面配置區 27"/>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a:lstStyle/>
          <a:p>
            <a:fld id="{C1DCFFC1-2F2E-421F-A0F1-3D94FEB2FB5C}" type="slidenum">
              <a:rPr lang="zh-TW" altLang="en-US" smtClean="0"/>
              <a:t>‹#›</a:t>
            </a:fld>
            <a:endParaRPr lang="zh-TW" altLang="en-US"/>
          </a:p>
        </p:txBody>
      </p:sp>
      <p:sp>
        <p:nvSpPr>
          <p:cNvPr id="32" name="矩形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矩形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矩形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1" name="矩形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2" name="矩形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標題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zh-TW" altLang="en-US"/>
              <a:t>按一下以編輯母片標題樣式</a:t>
            </a:r>
            <a:endParaRPr kumimoji="0" lang="en-US"/>
          </a:p>
        </p:txBody>
      </p:sp>
      <p:sp>
        <p:nvSpPr>
          <p:cNvPr id="9" name="副標題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a:t>按一下以編輯母片副標題樣式</a:t>
            </a:r>
            <a:endParaRPr kumimoji="0" lang="en-US"/>
          </a:p>
        </p:txBody>
      </p:sp>
      <p:sp>
        <p:nvSpPr>
          <p:cNvPr id="56" name="矩形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5" name="矩形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6" name="矩形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7" name="矩形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9"/>
            <a:ext cx="1981200" cy="5851525"/>
          </a:xfrm>
        </p:spPr>
        <p:txBody>
          <a:bodyPr vert="eaVert" anchor="ctr"/>
          <a:lstStyle/>
          <a:p>
            <a:r>
              <a:rPr kumimoji="0" lang="zh-TW" altLang="en-US"/>
              <a:t>按一下以編輯母片標題樣式</a:t>
            </a:r>
            <a:endParaRPr kumimoji="0" lang="en-US"/>
          </a:p>
        </p:txBody>
      </p:sp>
      <p:sp>
        <p:nvSpPr>
          <p:cNvPr id="3" name="直排文字版面配置區 2"/>
          <p:cNvSpPr>
            <a:spLocks noGrp="1"/>
          </p:cNvSpPr>
          <p:nvPr>
            <p:ph type="body" orient="vert" idx="1"/>
          </p:nvPr>
        </p:nvSpPr>
        <p:spPr>
          <a:xfrm>
            <a:off x="609600" y="274639"/>
            <a:ext cx="5867400" cy="5851525"/>
          </a:xfrm>
        </p:spPr>
        <p:txBody>
          <a:bodyPr vert="eaVer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a:t>按一下以編輯母片標題樣式</a:t>
            </a:r>
            <a:endParaRPr kumimoji="0" lang="en-US"/>
          </a:p>
        </p:txBody>
      </p:sp>
      <p:sp>
        <p:nvSpPr>
          <p:cNvPr id="3" name="內容版面配置區 2"/>
          <p:cNvSpPr>
            <a:spLocks noGrp="1"/>
          </p:cNvSpPr>
          <p:nvPr>
            <p:ph idx="1"/>
          </p:nvPr>
        </p:nvSpPr>
        <p:spPr/>
        <p:txBody>
          <a:bodyPr/>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日期版面配置區 3"/>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14" name="手繪多邊形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手繪多邊形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手繪多邊形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手繪多邊形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手繪多邊形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手繪多邊形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手繪多邊形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手繪多邊形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1" name="手繪多邊形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手繪多邊形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3" name="手繪多邊形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4" name="手繪多邊形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5" name="手繪多邊形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6" name="手繪多邊形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手繪多邊形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3" name="文字版面配置區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zh-TW" altLang="en-US"/>
              <a:t>按一下以編輯母片文字樣式</a:t>
            </a:r>
          </a:p>
        </p:txBody>
      </p:sp>
      <p:sp>
        <p:nvSpPr>
          <p:cNvPr id="4" name="日期版面配置區 3"/>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C1DCFFC1-2F2E-421F-A0F1-3D94FEB2FB5C}" type="slidenum">
              <a:rPr lang="zh-TW" altLang="en-US" smtClean="0"/>
              <a:t>‹#›</a:t>
            </a:fld>
            <a:endParaRPr lang="zh-TW" altLang="en-US"/>
          </a:p>
        </p:txBody>
      </p:sp>
      <p:sp>
        <p:nvSpPr>
          <p:cNvPr id="7" name="矩形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zh-TW" altLang="en-US"/>
              <a:t>按一下以編輯母片標題樣式</a:t>
            </a:r>
            <a:endParaRPr kumimoji="0" lang="en-US"/>
          </a:p>
        </p:txBody>
      </p:sp>
      <p:sp>
        <p:nvSpPr>
          <p:cNvPr id="8" name="矩形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矩形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矩形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512064"/>
            <a:ext cx="8229600" cy="914400"/>
          </a:xfrm>
        </p:spPr>
        <p:txBody>
          <a:bodyPr/>
          <a:lstStyle/>
          <a:p>
            <a:r>
              <a:rPr kumimoji="0" lang="zh-TW" altLang="en-US"/>
              <a:t>按一下以編輯母片標題樣式</a:t>
            </a:r>
            <a:endParaRPr kumimoji="0" lang="en-US"/>
          </a:p>
        </p:txBody>
      </p:sp>
      <p:sp>
        <p:nvSpPr>
          <p:cNvPr id="3" name="內容版面配置區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4" name="內容版面配置區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對">
    <p:spTree>
      <p:nvGrpSpPr>
        <p:cNvPr id="1" name=""/>
        <p:cNvGrpSpPr/>
        <p:nvPr/>
      </p:nvGrpSpPr>
      <p:grpSpPr>
        <a:xfrm>
          <a:off x="0" y="0"/>
          <a:ext cx="0" cy="0"/>
          <a:chOff x="0" y="0"/>
          <a:chExt cx="0" cy="0"/>
        </a:xfrm>
      </p:grpSpPr>
      <p:sp>
        <p:nvSpPr>
          <p:cNvPr id="25" name="矩形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504824" y="512064"/>
            <a:ext cx="7772400" cy="914400"/>
          </a:xfrm>
        </p:spPr>
        <p:txBody>
          <a:bodyPr anchor="t"/>
          <a:lstStyle>
            <a:lvl1pPr>
              <a:defRPr sz="4000"/>
            </a:lvl1pPr>
            <a:extLst/>
          </a:lstStyle>
          <a:p>
            <a:r>
              <a:rPr kumimoji="0" lang="zh-TW" altLang="en-US"/>
              <a:t>按一下以編輯母片標題樣式</a:t>
            </a:r>
            <a:endParaRPr kumimoji="0" lang="en-US"/>
          </a:p>
        </p:txBody>
      </p:sp>
      <p:sp>
        <p:nvSpPr>
          <p:cNvPr id="3" name="文字版面配置區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4" name="文字版面配置區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zh-TW" altLang="en-US"/>
              <a:t>按一下以編輯母片文字樣式</a:t>
            </a:r>
          </a:p>
        </p:txBody>
      </p:sp>
      <p:sp>
        <p:nvSpPr>
          <p:cNvPr id="5" name="內容版面配置區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6" name="內容版面配置區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7" name="日期版面配置區 6"/>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C1DCFFC1-2F2E-421F-A0F1-3D94FEB2FB5C}" type="slidenum">
              <a:rPr lang="zh-TW" altLang="en-US" smtClean="0"/>
              <a:t>‹#›</a:t>
            </a:fld>
            <a:endParaRPr lang="zh-TW" altLang="en-US"/>
          </a:p>
        </p:txBody>
      </p:sp>
      <p:sp>
        <p:nvSpPr>
          <p:cNvPr id="16" name="矩形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7" name="矩形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矩形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矩形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矩形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矩形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矩形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矩形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矩形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914400" y="512064"/>
            <a:ext cx="7772400" cy="914400"/>
          </a:xfrm>
        </p:spPr>
        <p:txBody>
          <a:bodyPr/>
          <a:lstStyle>
            <a:lvl1pPr>
              <a:defRPr sz="4000" cap="none" baseline="0"/>
            </a:lvl1pPr>
            <a:extLst/>
          </a:lstStyle>
          <a:p>
            <a:r>
              <a:rPr kumimoji="0" lang="zh-TW" altLang="en-US"/>
              <a:t>按一下以編輯母片標題樣式</a:t>
            </a:r>
            <a:endParaRPr kumimoji="0" lang="en-US"/>
          </a:p>
        </p:txBody>
      </p:sp>
      <p:sp>
        <p:nvSpPr>
          <p:cNvPr id="3" name="日期版面配置區 2"/>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273050"/>
            <a:ext cx="8229600" cy="1162050"/>
          </a:xfrm>
        </p:spPr>
        <p:txBody>
          <a:bodyPr anchor="ctr"/>
          <a:lstStyle>
            <a:lvl1pPr algn="l">
              <a:buNone/>
              <a:defRPr sz="3600" b="0"/>
            </a:lvl1pPr>
            <a:extLst/>
          </a:lstStyle>
          <a:p>
            <a:r>
              <a:rPr kumimoji="0" lang="zh-TW" altLang="en-US"/>
              <a:t>按一下以編輯母片標題樣式</a:t>
            </a:r>
            <a:endParaRPr kumimoji="0" lang="en-US"/>
          </a:p>
        </p:txBody>
      </p:sp>
      <p:sp>
        <p:nvSpPr>
          <p:cNvPr id="3" name="文字版面配置區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zh-TW" altLang="en-US"/>
              <a:t>按一下以編輯母片文字樣式</a:t>
            </a:r>
          </a:p>
        </p:txBody>
      </p:sp>
      <p:sp>
        <p:nvSpPr>
          <p:cNvPr id="4" name="內容版面配置區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zh-TW" altLang="en-US"/>
              <a:t>按一下以編輯母片文字樣式</a:t>
            </a:r>
          </a:p>
          <a:p>
            <a:pPr lvl="1" eaLnBrk="1" latinLnBrk="0" hangingPunct="1"/>
            <a:r>
              <a:rPr lang="zh-TW" altLang="en-US"/>
              <a:t>第二層</a:t>
            </a:r>
          </a:p>
          <a:p>
            <a:pPr lvl="2" eaLnBrk="1" latinLnBrk="0" hangingPunct="1"/>
            <a:r>
              <a:rPr lang="zh-TW" altLang="en-US"/>
              <a:t>第三層</a:t>
            </a:r>
          </a:p>
          <a:p>
            <a:pPr lvl="3" eaLnBrk="1" latinLnBrk="0" hangingPunct="1"/>
            <a:r>
              <a:rPr lang="zh-TW" altLang="en-US"/>
              <a:t>第四層</a:t>
            </a:r>
          </a:p>
          <a:p>
            <a:pPr lvl="4" eaLnBrk="1" latinLnBrk="0" hangingPunct="1"/>
            <a:r>
              <a:rPr lang="zh-TW" altLang="en-US"/>
              <a:t>第五層</a:t>
            </a:r>
            <a:endParaRPr kumimoji="0" lang="en-US"/>
          </a:p>
        </p:txBody>
      </p:sp>
      <p:sp>
        <p:nvSpPr>
          <p:cNvPr id="5" name="日期版面配置區 4"/>
          <p:cNvSpPr>
            <a:spLocks noGrp="1"/>
          </p:cNvSpPr>
          <p:nvPr>
            <p:ph type="dt" sz="half" idx="10"/>
          </p:nvPr>
        </p:nvSpPr>
        <p:spPr/>
        <p:txBody>
          <a:bodyPr/>
          <a:lstStyle/>
          <a:p>
            <a:fld id="{8E885E75-70C6-4AF9-AB2B-980421642422}" type="datetimeFigureOut">
              <a:rPr lang="zh-TW" altLang="en-US" smtClean="0"/>
              <a:t>2017/6/10</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C1DCFFC1-2F2E-421F-A0F1-3D94FEB2FB5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8" name="矩形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9" name="直線接點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群組 9"/>
          <p:cNvGrpSpPr/>
          <p:nvPr/>
        </p:nvGrpSpPr>
        <p:grpSpPr>
          <a:xfrm rot="5400000">
            <a:off x="8514581" y="1219200"/>
            <a:ext cx="132763" cy="128466"/>
            <a:chOff x="6668087" y="1297746"/>
            <a:chExt cx="161840" cy="156602"/>
          </a:xfrm>
        </p:grpSpPr>
        <p:cxnSp>
          <p:nvCxnSpPr>
            <p:cNvPr id="15" name="直線接點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直線接點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直線接點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標題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zh-TW" altLang="en-US"/>
              <a:t>按一下以編輯母片標題樣式</a:t>
            </a:r>
            <a:endParaRPr kumimoji="0" lang="en-US"/>
          </a:p>
        </p:txBody>
      </p:sp>
      <p:sp>
        <p:nvSpPr>
          <p:cNvPr id="3" name="圖片版面配置區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zh-TW" altLang="en-US"/>
              <a:t>按一下圖示以新增圖片</a:t>
            </a:r>
            <a:endParaRPr kumimoji="0" lang="en-US"/>
          </a:p>
        </p:txBody>
      </p:sp>
      <p:sp>
        <p:nvSpPr>
          <p:cNvPr id="4" name="文字版面配置區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zh-TW" altLang="en-US"/>
              <a:t>按一下以編輯母片文字樣式</a:t>
            </a:r>
          </a:p>
        </p:txBody>
      </p:sp>
      <p:grpSp>
        <p:nvGrpSpPr>
          <p:cNvPr id="14" name="群組 13"/>
          <p:cNvGrpSpPr/>
          <p:nvPr/>
        </p:nvGrpSpPr>
        <p:grpSpPr>
          <a:xfrm rot="5400000">
            <a:off x="8666981" y="1371600"/>
            <a:ext cx="132763" cy="128466"/>
            <a:chOff x="6668087" y="1297746"/>
            <a:chExt cx="161840" cy="156602"/>
          </a:xfrm>
        </p:grpSpPr>
        <p:cxnSp>
          <p:nvCxnSpPr>
            <p:cNvPr id="11" name="直線接點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直線接點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直線接點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群組 17"/>
          <p:cNvGrpSpPr/>
          <p:nvPr/>
        </p:nvGrpSpPr>
        <p:grpSpPr>
          <a:xfrm rot="5400000">
            <a:off x="8320088" y="1474763"/>
            <a:ext cx="132763" cy="128466"/>
            <a:chOff x="6668087" y="1297746"/>
            <a:chExt cx="161840" cy="156602"/>
          </a:xfrm>
        </p:grpSpPr>
        <p:cxnSp>
          <p:nvCxnSpPr>
            <p:cNvPr id="19" name="直線接點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直線接點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直線接點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日期版面配置區 4"/>
          <p:cNvSpPr>
            <a:spLocks noGrp="1"/>
          </p:cNvSpPr>
          <p:nvPr>
            <p:ph type="dt" sz="half" idx="10"/>
          </p:nvPr>
        </p:nvSpPr>
        <p:spPr>
          <a:xfrm>
            <a:off x="6477000" y="55499"/>
            <a:ext cx="2133600" cy="365125"/>
          </a:xfrm>
        </p:spPr>
        <p:txBody>
          <a:bodyPr/>
          <a:lstStyle/>
          <a:p>
            <a:fld id="{8E885E75-70C6-4AF9-AB2B-980421642422}" type="datetimeFigureOut">
              <a:rPr lang="zh-TW" altLang="en-US" smtClean="0"/>
              <a:t>2017/6/10</a:t>
            </a:fld>
            <a:endParaRPr lang="zh-TW" altLang="en-US"/>
          </a:p>
        </p:txBody>
      </p:sp>
      <p:sp>
        <p:nvSpPr>
          <p:cNvPr id="6" name="頁尾版面配置區 5"/>
          <p:cNvSpPr>
            <a:spLocks noGrp="1"/>
          </p:cNvSpPr>
          <p:nvPr>
            <p:ph type="ftr" sz="quarter" idx="11"/>
          </p:nvPr>
        </p:nvSpPr>
        <p:spPr>
          <a:xfrm>
            <a:off x="914400" y="55499"/>
            <a:ext cx="5562600" cy="365125"/>
          </a:xfrm>
        </p:spPr>
        <p:txBody>
          <a:bodyPr/>
          <a:lstStyle/>
          <a:p>
            <a:endParaRPr lang="zh-TW" altLang="en-US"/>
          </a:p>
        </p:txBody>
      </p:sp>
      <p:sp>
        <p:nvSpPr>
          <p:cNvPr id="7" name="投影片編號版面配置區 6"/>
          <p:cNvSpPr>
            <a:spLocks noGrp="1"/>
          </p:cNvSpPr>
          <p:nvPr>
            <p:ph type="sldNum" sz="quarter" idx="12"/>
          </p:nvPr>
        </p:nvSpPr>
        <p:spPr>
          <a:xfrm>
            <a:off x="8610600" y="55499"/>
            <a:ext cx="457200" cy="365125"/>
          </a:xfrm>
        </p:spPr>
        <p:txBody>
          <a:bodyPr/>
          <a:lstStyle/>
          <a:p>
            <a:fld id="{C1DCFFC1-2F2E-421F-A0F1-3D94FEB2FB5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矩形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矩形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6" name="矩形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7" name="矩形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標題版面配置區 21"/>
          <p:cNvSpPr>
            <a:spLocks noGrp="1"/>
          </p:cNvSpPr>
          <p:nvPr>
            <p:ph type="title"/>
          </p:nvPr>
        </p:nvSpPr>
        <p:spPr>
          <a:xfrm>
            <a:off x="914400" y="512064"/>
            <a:ext cx="7772400" cy="914400"/>
          </a:xfrm>
          <a:prstGeom prst="rect">
            <a:avLst/>
          </a:prstGeom>
        </p:spPr>
        <p:txBody>
          <a:bodyPr vert="horz" anchor="t">
            <a:noAutofit/>
          </a:bodyPr>
          <a:lstStyle/>
          <a:p>
            <a:r>
              <a:rPr kumimoji="0" lang="zh-TW" altLang="en-US"/>
              <a:t>按一下以編輯母片標題樣式</a:t>
            </a:r>
            <a:endParaRPr kumimoji="0" lang="en-US"/>
          </a:p>
        </p:txBody>
      </p:sp>
      <p:sp>
        <p:nvSpPr>
          <p:cNvPr id="13" name="文字版面配置區 12"/>
          <p:cNvSpPr>
            <a:spLocks noGrp="1"/>
          </p:cNvSpPr>
          <p:nvPr>
            <p:ph type="body" idx="1"/>
          </p:nvPr>
        </p:nvSpPr>
        <p:spPr>
          <a:xfrm>
            <a:off x="914400" y="1783560"/>
            <a:ext cx="7772400" cy="4572000"/>
          </a:xfrm>
          <a:prstGeom prst="rect">
            <a:avLst/>
          </a:prstGeom>
        </p:spPr>
        <p:txBody>
          <a:bodyPr vert="horz">
            <a:normAutofit/>
          </a:bodyPr>
          <a:lstStyle/>
          <a:p>
            <a:pPr lvl="0" eaLnBrk="1" latinLnBrk="0" hangingPunct="1"/>
            <a:r>
              <a:rPr kumimoji="0" lang="zh-TW" altLang="en-US"/>
              <a:t>按一下以編輯母片文字樣式</a:t>
            </a:r>
          </a:p>
          <a:p>
            <a:pPr lvl="1" eaLnBrk="1" latinLnBrk="0" hangingPunct="1"/>
            <a:r>
              <a:rPr kumimoji="0" lang="zh-TW" altLang="en-US"/>
              <a:t>第二層</a:t>
            </a:r>
          </a:p>
          <a:p>
            <a:pPr lvl="2" eaLnBrk="1" latinLnBrk="0" hangingPunct="1"/>
            <a:r>
              <a:rPr kumimoji="0" lang="zh-TW" altLang="en-US"/>
              <a:t>第三層</a:t>
            </a:r>
          </a:p>
          <a:p>
            <a:pPr lvl="3" eaLnBrk="1" latinLnBrk="0" hangingPunct="1"/>
            <a:r>
              <a:rPr kumimoji="0" lang="zh-TW" altLang="en-US"/>
              <a:t>第四層</a:t>
            </a:r>
          </a:p>
          <a:p>
            <a:pPr lvl="4" eaLnBrk="1" latinLnBrk="0" hangingPunct="1"/>
            <a:r>
              <a:rPr kumimoji="0" lang="zh-TW" altLang="en-US"/>
              <a:t>第五層</a:t>
            </a:r>
            <a:endParaRPr kumimoji="0" lang="en-US"/>
          </a:p>
        </p:txBody>
      </p:sp>
      <p:sp>
        <p:nvSpPr>
          <p:cNvPr id="14" name="日期版面配置區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E885E75-70C6-4AF9-AB2B-980421642422}" type="datetimeFigureOut">
              <a:rPr lang="zh-TW" altLang="en-US" smtClean="0"/>
              <a:t>2017/6/10</a:t>
            </a:fld>
            <a:endParaRPr lang="zh-TW" altLang="en-US"/>
          </a:p>
        </p:txBody>
      </p:sp>
      <p:sp>
        <p:nvSpPr>
          <p:cNvPr id="3" name="頁尾版面配置區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endParaRPr lang="zh-TW" altLang="en-US"/>
          </a:p>
        </p:txBody>
      </p:sp>
      <p:sp>
        <p:nvSpPr>
          <p:cNvPr id="23" name="投影片編號版面配置區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fld id="{C1DCFFC1-2F2E-421F-A0F1-3D94FEB2FB5C}" type="slidenum">
              <a:rPr lang="zh-TW" altLang="en-US" smtClean="0"/>
              <a:t>‹#›</a:t>
            </a:fld>
            <a:endParaRPr lang="zh-TW" altLang="en-US"/>
          </a:p>
        </p:txBody>
      </p:sp>
    </p:spTree>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cnbible.com/psalms/51-4.htm" TargetMode="External"/><Relationship Id="rId2" Type="http://schemas.openxmlformats.org/officeDocument/2006/relationships/hyperlink" Target="http://cnbible.com/romans/5-12.htm" TargetMode="External"/><Relationship Id="rId1" Type="http://schemas.openxmlformats.org/officeDocument/2006/relationships/slideLayout" Target="../slideLayouts/slideLayout2.xml"/><Relationship Id="rId4" Type="http://schemas.openxmlformats.org/officeDocument/2006/relationships/hyperlink" Target="http://cnbible.com/psalms/51-5.htm" TargetMode="Externa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tiff"/><Relationship Id="rId5" Type="http://schemas.openxmlformats.org/officeDocument/2006/relationships/image" Target="../media/image7.pn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11560" y="620688"/>
            <a:ext cx="7772400" cy="1470025"/>
          </a:xfrm>
        </p:spPr>
        <p:txBody>
          <a:bodyPr>
            <a:normAutofit fontScale="90000"/>
          </a:bodyPr>
          <a:lstStyle/>
          <a:p>
            <a:pPr algn="ctr"/>
            <a:r>
              <a:rPr lang="zh-TW" altLang="en-US" sz="4800" dirty="0"/>
              <a:t>得著榮耀的自由</a:t>
            </a:r>
            <a:br>
              <a:rPr lang="en-US" altLang="zh-TW" sz="4800" dirty="0"/>
            </a:br>
            <a:r>
              <a:rPr lang="en-US" altLang="zh-TW" sz="4800" dirty="0"/>
              <a:t>the glorious freedom</a:t>
            </a:r>
            <a:br>
              <a:rPr lang="en-US" altLang="zh-TW" sz="4800" dirty="0"/>
            </a:br>
            <a:endParaRPr lang="zh-TW" altLang="en-US" dirty="0"/>
          </a:p>
        </p:txBody>
      </p:sp>
      <p:pic>
        <p:nvPicPr>
          <p:cNvPr id="4" name="Picture 3"/>
          <p:cNvPicPr>
            <a:picLocks noChangeAspect="1"/>
          </p:cNvPicPr>
          <p:nvPr/>
        </p:nvPicPr>
        <p:blipFill>
          <a:blip r:embed="rId2"/>
          <a:stretch>
            <a:fillRect/>
          </a:stretch>
        </p:blipFill>
        <p:spPr>
          <a:xfrm>
            <a:off x="3203848" y="2564904"/>
            <a:ext cx="3035300" cy="2679700"/>
          </a:xfrm>
          <a:prstGeom prst="rect">
            <a:avLst/>
          </a:prstGeom>
        </p:spPr>
      </p:pic>
    </p:spTree>
    <p:extLst>
      <p:ext uri="{BB962C8B-B14F-4D97-AF65-F5344CB8AC3E}">
        <p14:creationId xmlns:p14="http://schemas.microsoft.com/office/powerpoint/2010/main" val="27506510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B4DA0C-A6F7-D845-AEE1-6FA8A1636F46}"/>
              </a:ext>
            </a:extLst>
          </p:cNvPr>
          <p:cNvSpPr>
            <a:spLocks noGrp="1"/>
          </p:cNvSpPr>
          <p:nvPr>
            <p:ph type="title"/>
          </p:nvPr>
        </p:nvSpPr>
        <p:spPr/>
        <p:txBody>
          <a:bodyPr/>
          <a:lstStyle/>
          <a:p>
            <a:r>
              <a:rPr lang="zh-Hant" altLang="en-US" dirty="0"/>
              <a:t>如何得著榮耀的自由？</a:t>
            </a:r>
            <a:br>
              <a:rPr lang="zh-Hant" altLang="en-US" dirty="0"/>
            </a:br>
            <a:r>
              <a:rPr lang="en-US" altLang="zh-Hant" sz="3200" dirty="0"/>
              <a:t>How to live in the glorious freedom?</a:t>
            </a:r>
            <a:endParaRPr lang="zh-TW" altLang="en-US" sz="3200" dirty="0"/>
          </a:p>
        </p:txBody>
      </p:sp>
      <p:sp>
        <p:nvSpPr>
          <p:cNvPr id="3" name="內容版面配置區 2">
            <a:extLst>
              <a:ext uri="{FF2B5EF4-FFF2-40B4-BE49-F238E27FC236}">
                <a16:creationId xmlns:a16="http://schemas.microsoft.com/office/drawing/2014/main" id="{31038858-3F8D-BD49-9837-FA31F2E5F928}"/>
              </a:ext>
            </a:extLst>
          </p:cNvPr>
          <p:cNvSpPr>
            <a:spLocks noGrp="1"/>
          </p:cNvSpPr>
          <p:nvPr>
            <p:ph idx="1"/>
          </p:nvPr>
        </p:nvSpPr>
        <p:spPr/>
        <p:txBody>
          <a:bodyPr/>
          <a:lstStyle/>
          <a:p>
            <a:endParaRPr lang="zh-TW" altLang="en-US"/>
          </a:p>
        </p:txBody>
      </p:sp>
    </p:spTree>
    <p:extLst>
      <p:ext uri="{BB962C8B-B14F-4D97-AF65-F5344CB8AC3E}">
        <p14:creationId xmlns:p14="http://schemas.microsoft.com/office/powerpoint/2010/main" val="40805944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404664"/>
            <a:ext cx="8280920" cy="5016758"/>
          </a:xfrm>
          <a:prstGeom prst="rect">
            <a:avLst/>
          </a:prstGeom>
          <a:noFill/>
        </p:spPr>
        <p:txBody>
          <a:bodyPr wrap="square" rtlCol="0">
            <a:spAutoFit/>
          </a:bodyPr>
          <a:lstStyle/>
          <a:p>
            <a:r>
              <a:rPr lang="zh-TW" altLang="en-US" sz="4000" b="1" dirty="0"/>
              <a:t>（一）</a:t>
            </a:r>
            <a:r>
              <a:rPr lang="zh-TW" altLang="zh-TW" sz="4000" b="1" dirty="0"/>
              <a:t>從謬誤的思想裡得自由</a:t>
            </a:r>
            <a:r>
              <a:rPr lang="zh-TW" altLang="zh-TW" sz="4000" dirty="0"/>
              <a:t>：</a:t>
            </a:r>
            <a:endParaRPr lang="en-US" altLang="zh-TW" sz="4000" dirty="0"/>
          </a:p>
          <a:p>
            <a:pPr marL="742950" indent="-742950">
              <a:buAutoNum type="arabicPeriod"/>
            </a:pPr>
            <a:r>
              <a:rPr lang="en-US" altLang="zh-TW" sz="3600" dirty="0"/>
              <a:t>Freedom from falsehood:</a:t>
            </a:r>
          </a:p>
          <a:p>
            <a:endParaRPr lang="en-US" altLang="zh-TW" sz="2800" dirty="0"/>
          </a:p>
          <a:p>
            <a:r>
              <a:rPr lang="zh-TW" altLang="en-US" sz="2800" i="1" dirty="0"/>
              <a:t>凡靈不認耶穌，就不是出於神，這是那敵基督者的靈。。。。從此我們可以認出真理的靈和謬妄的靈來。約翰一書</a:t>
            </a:r>
            <a:r>
              <a:rPr lang="en-US" altLang="zh-TW" sz="2800" i="1" dirty="0"/>
              <a:t>4:3-6</a:t>
            </a:r>
          </a:p>
          <a:p>
            <a:r>
              <a:rPr lang="en-US" altLang="zh-TW" sz="2800" i="1" dirty="0"/>
              <a:t>Every spirit that does not acknowledge Jesus is not from God. This is the spirit of the </a:t>
            </a:r>
            <a:r>
              <a:rPr lang="en-US" altLang="zh-TW" sz="2800" i="1" dirty="0" err="1"/>
              <a:t>antiChrist</a:t>
            </a:r>
            <a:r>
              <a:rPr lang="en-US" altLang="zh-TW" sz="2800" i="1" dirty="0"/>
              <a:t>…this is how we recognize the Spirit of truth, and the spirit of falsehood. 1 John 4:3-6</a:t>
            </a:r>
            <a:endParaRPr lang="en-US" altLang="zh-TW" sz="2800" dirty="0"/>
          </a:p>
          <a:p>
            <a:pPr lvl="0"/>
            <a:endParaRPr lang="zh-TW" altLang="zh-TW" sz="2000" dirty="0"/>
          </a:p>
        </p:txBody>
      </p:sp>
      <p:pic>
        <p:nvPicPr>
          <p:cNvPr id="5" name="Picture 4"/>
          <p:cNvPicPr>
            <a:picLocks noChangeAspect="1"/>
          </p:cNvPicPr>
          <p:nvPr/>
        </p:nvPicPr>
        <p:blipFill>
          <a:blip r:embed="rId2"/>
          <a:stretch>
            <a:fillRect/>
          </a:stretch>
        </p:blipFill>
        <p:spPr>
          <a:xfrm>
            <a:off x="3347864" y="5003800"/>
            <a:ext cx="2794000" cy="1854200"/>
          </a:xfrm>
          <a:prstGeom prst="rect">
            <a:avLst/>
          </a:prstGeom>
        </p:spPr>
      </p:pic>
    </p:spTree>
    <p:extLst>
      <p:ext uri="{BB962C8B-B14F-4D97-AF65-F5344CB8AC3E}">
        <p14:creationId xmlns:p14="http://schemas.microsoft.com/office/powerpoint/2010/main" val="1887132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539552" y="692696"/>
            <a:ext cx="8229600" cy="4525963"/>
          </a:xfrm>
        </p:spPr>
        <p:txBody>
          <a:bodyPr>
            <a:normAutofit/>
          </a:bodyPr>
          <a:lstStyle/>
          <a:p>
            <a:pPr marL="0" indent="0" algn="ctr">
              <a:buNone/>
            </a:pPr>
            <a:r>
              <a:rPr lang="en-US" altLang="zh-TW" sz="3600" dirty="0">
                <a:latin typeface="Academy Engraved LET"/>
                <a:cs typeface="Academy Engraved LET"/>
              </a:rPr>
              <a:t>“God helps those who help themselves</a:t>
            </a:r>
            <a:r>
              <a:rPr lang="zh-TW" altLang="en-US" sz="3600" dirty="0">
                <a:latin typeface="Academy Engraved LET"/>
                <a:cs typeface="Academy Engraved LET"/>
              </a:rPr>
              <a:t>， </a:t>
            </a:r>
            <a:r>
              <a:rPr lang="en-US" altLang="zh-TW" sz="3600" dirty="0">
                <a:latin typeface="Academy Engraved LET"/>
                <a:cs typeface="Academy Engraved LET"/>
              </a:rPr>
              <a:t>really?”</a:t>
            </a:r>
          </a:p>
          <a:p>
            <a:pPr marL="0" indent="0" algn="ctr">
              <a:buNone/>
            </a:pPr>
            <a:r>
              <a:rPr lang="en-US" altLang="zh-TW" sz="4000" dirty="0">
                <a:latin typeface="Academy Engraved LET"/>
                <a:cs typeface="Academy Engraved LET"/>
              </a:rPr>
              <a:t>“</a:t>
            </a:r>
            <a:r>
              <a:rPr lang="zh-TW" altLang="en-US" sz="4000" dirty="0">
                <a:latin typeface="Academy Engraved LET"/>
                <a:cs typeface="Academy Engraved LET"/>
              </a:rPr>
              <a:t>天助自助者</a:t>
            </a:r>
            <a:r>
              <a:rPr lang="en-US" altLang="zh-TW" sz="4000" dirty="0">
                <a:latin typeface="Academy Engraved LET"/>
                <a:cs typeface="Academy Engraved LET"/>
              </a:rPr>
              <a:t>,</a:t>
            </a:r>
            <a:r>
              <a:rPr lang="zh-Hant" altLang="en-US" sz="4000" dirty="0">
                <a:latin typeface="Academy Engraved LET"/>
                <a:cs typeface="Academy Engraved LET"/>
              </a:rPr>
              <a:t>是嗎</a:t>
            </a:r>
            <a:r>
              <a:rPr lang="en-US" altLang="zh-TW" sz="4000" dirty="0">
                <a:latin typeface="Academy Engraved LET"/>
                <a:cs typeface="Academy Engraved LET"/>
              </a:rPr>
              <a:t>?”</a:t>
            </a:r>
            <a:endParaRPr lang="zh-TW" altLang="en-US" sz="4000" dirty="0">
              <a:latin typeface="Academy Engraved LET"/>
              <a:cs typeface="Academy Engraved LET"/>
            </a:endParaRPr>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5318" y="2955677"/>
            <a:ext cx="3258067" cy="2160240"/>
          </a:xfrm>
          <a:prstGeom prst="rect">
            <a:avLst/>
          </a:prstGeom>
        </p:spPr>
      </p:pic>
      <p:sp>
        <p:nvSpPr>
          <p:cNvPr id="5" name="文字方塊 4"/>
          <p:cNvSpPr txBox="1"/>
          <p:nvPr/>
        </p:nvSpPr>
        <p:spPr>
          <a:xfrm>
            <a:off x="2843808" y="5661248"/>
            <a:ext cx="3600400" cy="338554"/>
          </a:xfrm>
          <a:prstGeom prst="rect">
            <a:avLst/>
          </a:prstGeom>
          <a:noFill/>
        </p:spPr>
        <p:txBody>
          <a:bodyPr wrap="square" rtlCol="0">
            <a:spAutoFit/>
          </a:bodyPr>
          <a:lstStyle/>
          <a:p>
            <a:pPr algn="ctr"/>
            <a:r>
              <a:rPr lang="zh-TW" altLang="en-US" sz="1600" dirty="0"/>
              <a:t>非來自聖經</a:t>
            </a:r>
            <a:r>
              <a:rPr lang="en-US" altLang="zh-TW" sz="1600" dirty="0"/>
              <a:t> Not from the Bible</a:t>
            </a:r>
            <a:endParaRPr lang="zh-TW" altLang="en-US" sz="1600" dirty="0"/>
          </a:p>
        </p:txBody>
      </p:sp>
    </p:spTree>
    <p:extLst>
      <p:ext uri="{BB962C8B-B14F-4D97-AF65-F5344CB8AC3E}">
        <p14:creationId xmlns:p14="http://schemas.microsoft.com/office/powerpoint/2010/main" val="522641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23728" y="836712"/>
            <a:ext cx="5148220" cy="4049932"/>
          </a:xfrm>
          <a:prstGeom prst="rect">
            <a:avLst/>
          </a:prstGeom>
        </p:spPr>
      </p:pic>
      <p:sp>
        <p:nvSpPr>
          <p:cNvPr id="6" name="文字方塊 5"/>
          <p:cNvSpPr txBox="1"/>
          <p:nvPr/>
        </p:nvSpPr>
        <p:spPr>
          <a:xfrm>
            <a:off x="1907704" y="5373216"/>
            <a:ext cx="5040560" cy="1200329"/>
          </a:xfrm>
          <a:prstGeom prst="rect">
            <a:avLst/>
          </a:prstGeom>
          <a:noFill/>
        </p:spPr>
        <p:txBody>
          <a:bodyPr wrap="square" rtlCol="0">
            <a:spAutoFit/>
          </a:bodyPr>
          <a:lstStyle/>
          <a:p>
            <a:pPr algn="ctr"/>
            <a:r>
              <a:rPr lang="en-US" altLang="zh-TW" sz="3600" dirty="0"/>
              <a:t>The Ten Commandments</a:t>
            </a:r>
          </a:p>
          <a:p>
            <a:pPr algn="ctr"/>
            <a:r>
              <a:rPr lang="zh-TW" altLang="en-US" sz="3600" dirty="0"/>
              <a:t>十誡</a:t>
            </a:r>
            <a:r>
              <a:rPr lang="en-US" altLang="zh-TW" sz="3600" dirty="0"/>
              <a:t>:</a:t>
            </a:r>
            <a:r>
              <a:rPr lang="zh-TW" altLang="en-US" sz="3600" dirty="0"/>
              <a:t>基督信仰的大憲章</a:t>
            </a:r>
          </a:p>
        </p:txBody>
      </p:sp>
    </p:spTree>
    <p:extLst>
      <p:ext uri="{BB962C8B-B14F-4D97-AF65-F5344CB8AC3E}">
        <p14:creationId xmlns:p14="http://schemas.microsoft.com/office/powerpoint/2010/main" val="7386652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323528" y="404664"/>
            <a:ext cx="8568952" cy="6370974"/>
          </a:xfrm>
          <a:prstGeom prst="rect">
            <a:avLst/>
          </a:prstGeom>
          <a:noFill/>
        </p:spPr>
        <p:txBody>
          <a:bodyPr wrap="square" rtlCol="0">
            <a:spAutoFit/>
          </a:bodyPr>
          <a:lstStyle/>
          <a:p>
            <a:r>
              <a:rPr lang="zh-TW" altLang="zh-TW" sz="3600" b="1" dirty="0"/>
              <a:t>（二）從憂慮裡得自由</a:t>
            </a:r>
            <a:r>
              <a:rPr lang="zh-TW" altLang="zh-TW" sz="3600" dirty="0"/>
              <a:t>：</a:t>
            </a:r>
            <a:endParaRPr lang="en-US" altLang="zh-TW" sz="3600" dirty="0"/>
          </a:p>
          <a:p>
            <a:r>
              <a:rPr lang="en-US" altLang="zh-TW" sz="3600" dirty="0"/>
              <a:t>2. Freedom from </a:t>
            </a:r>
            <a:r>
              <a:rPr lang="zh-TW" altLang="zh-TW" sz="3600" dirty="0"/>
              <a:t>C</a:t>
            </a:r>
            <a:r>
              <a:rPr lang="en-US" altLang="zh-TW" sz="3600" dirty="0"/>
              <a:t>are: </a:t>
            </a:r>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000" dirty="0"/>
          </a:p>
          <a:p>
            <a:endParaRPr lang="en-US" altLang="zh-TW" sz="2800" dirty="0"/>
          </a:p>
          <a:p>
            <a:r>
              <a:rPr lang="en-US" altLang="zh-TW" sz="3200" dirty="0"/>
              <a:t>Matt.</a:t>
            </a:r>
            <a:r>
              <a:rPr lang="zh-TW" altLang="en-US" sz="3200" dirty="0"/>
              <a:t> </a:t>
            </a:r>
            <a:r>
              <a:rPr lang="zh-TW" altLang="zh-TW" sz="3200" dirty="0"/>
              <a:t>太</a:t>
            </a:r>
            <a:r>
              <a:rPr lang="en-US" altLang="zh-TW" sz="3200" dirty="0"/>
              <a:t> 6:25</a:t>
            </a:r>
            <a:r>
              <a:rPr lang="zh-TW" altLang="zh-TW" sz="3200" dirty="0"/>
              <a:t>我告訴你們、不要為生命憂慮、喫甚麼、喝甚麼．為身體憂慮、穿甚麼．</a:t>
            </a:r>
            <a:r>
              <a:rPr lang="zh-TW" altLang="en-US" sz="3200" dirty="0"/>
              <a:t>。。。</a:t>
            </a:r>
            <a:r>
              <a:rPr lang="zh-TW" altLang="zh-TW" sz="3200" dirty="0"/>
              <a:t>太</a:t>
            </a:r>
            <a:r>
              <a:rPr lang="en-US" altLang="zh-TW" sz="3200" dirty="0"/>
              <a:t> 6:33</a:t>
            </a:r>
            <a:r>
              <a:rPr lang="zh-TW" altLang="zh-TW" sz="3200" dirty="0"/>
              <a:t>你們要先求他的國、和他的義．這些東西都要加給你們了。</a:t>
            </a:r>
            <a:endParaRPr lang="en-US" altLang="zh-TW" sz="2800" dirty="0"/>
          </a:p>
        </p:txBody>
      </p:sp>
      <p:pic>
        <p:nvPicPr>
          <p:cNvPr id="3" name="Picture 2"/>
          <p:cNvPicPr>
            <a:picLocks noChangeAspect="1"/>
          </p:cNvPicPr>
          <p:nvPr/>
        </p:nvPicPr>
        <p:blipFill>
          <a:blip r:embed="rId2"/>
          <a:stretch>
            <a:fillRect/>
          </a:stretch>
        </p:blipFill>
        <p:spPr>
          <a:xfrm>
            <a:off x="2699792" y="1844824"/>
            <a:ext cx="3384436" cy="2473242"/>
          </a:xfrm>
          <a:prstGeom prst="rect">
            <a:avLst/>
          </a:prstGeom>
        </p:spPr>
      </p:pic>
    </p:spTree>
    <p:extLst>
      <p:ext uri="{BB962C8B-B14F-4D97-AF65-F5344CB8AC3E}">
        <p14:creationId xmlns:p14="http://schemas.microsoft.com/office/powerpoint/2010/main" val="3561307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692696"/>
            <a:ext cx="7772400" cy="914400"/>
          </a:xfrm>
        </p:spPr>
        <p:txBody>
          <a:bodyPr>
            <a:normAutofit fontScale="90000"/>
          </a:bodyPr>
          <a:lstStyle/>
          <a:p>
            <a:r>
              <a:rPr lang="en-US" sz="4400" dirty="0"/>
              <a:t>Antidote to worries:</a:t>
            </a:r>
            <a:br>
              <a:rPr lang="en-US" sz="4400" dirty="0"/>
            </a:br>
            <a:r>
              <a:rPr lang="zh-TW" altLang="en-US" sz="4400" dirty="0"/>
              <a:t>憂慮的解藥：</a:t>
            </a:r>
            <a:br>
              <a:rPr lang="en-US" sz="5400" dirty="0"/>
            </a:br>
            <a:endParaRPr lang="en-US" sz="5400" dirty="0"/>
          </a:p>
        </p:txBody>
      </p:sp>
      <p:sp>
        <p:nvSpPr>
          <p:cNvPr id="3" name="Content Placeholder 2"/>
          <p:cNvSpPr>
            <a:spLocks noGrp="1"/>
          </p:cNvSpPr>
          <p:nvPr>
            <p:ph idx="1"/>
          </p:nvPr>
        </p:nvSpPr>
        <p:spPr>
          <a:xfrm>
            <a:off x="611560" y="2636912"/>
            <a:ext cx="7772400" cy="4572000"/>
          </a:xfrm>
        </p:spPr>
        <p:txBody>
          <a:bodyPr>
            <a:normAutofit/>
          </a:bodyPr>
          <a:lstStyle/>
          <a:p>
            <a:pPr marL="68580" indent="0">
              <a:buNone/>
            </a:pPr>
            <a:r>
              <a:rPr lang="en-US" altLang="zh-TW" sz="3200" dirty="0"/>
              <a:t>1. </a:t>
            </a:r>
            <a:r>
              <a:rPr lang="zh-TW" altLang="en-US" sz="3200" dirty="0"/>
              <a:t>常常喜樂 </a:t>
            </a:r>
            <a:r>
              <a:rPr lang="en-US" altLang="zh-TW" sz="3200" dirty="0"/>
              <a:t>rejoice</a:t>
            </a:r>
            <a:r>
              <a:rPr lang="zh-TW" altLang="en-US" sz="3200" dirty="0"/>
              <a:t>：喜樂是個決定！</a:t>
            </a:r>
            <a:endParaRPr lang="en-US" altLang="zh-TW" sz="3200" dirty="0"/>
          </a:p>
          <a:p>
            <a:pPr marL="68580" indent="0">
              <a:buNone/>
            </a:pPr>
            <a:r>
              <a:rPr lang="en-US" altLang="zh-TW" sz="3200" dirty="0"/>
              <a:t>2. </a:t>
            </a:r>
            <a:r>
              <a:rPr lang="zh-TW" altLang="en-US" sz="3200" dirty="0"/>
              <a:t>不住禱告 </a:t>
            </a:r>
            <a:r>
              <a:rPr lang="en-US" altLang="zh-TW" sz="3200" dirty="0"/>
              <a:t>pray</a:t>
            </a:r>
            <a:r>
              <a:rPr lang="zh-TW" altLang="en-US" sz="3200" dirty="0"/>
              <a:t>：養成隨時</a:t>
            </a:r>
            <a:r>
              <a:rPr lang="en-US" altLang="zh-TW" sz="3200" dirty="0"/>
              <a:t>”</a:t>
            </a:r>
            <a:r>
              <a:rPr lang="zh-TW" altLang="en-US" sz="3200" dirty="0"/>
              <a:t>卸貨</a:t>
            </a:r>
            <a:r>
              <a:rPr lang="en-US" altLang="zh-TW" sz="3200" dirty="0"/>
              <a:t>”</a:t>
            </a:r>
            <a:r>
              <a:rPr lang="zh-TW" altLang="en-US" sz="3200" dirty="0"/>
              <a:t>的習慣！</a:t>
            </a:r>
            <a:endParaRPr lang="en-US" altLang="zh-TW" sz="3200" dirty="0"/>
          </a:p>
          <a:p>
            <a:pPr marL="68580" indent="0">
              <a:buNone/>
            </a:pPr>
            <a:r>
              <a:rPr lang="en-US" altLang="zh-TW" sz="3200" dirty="0"/>
              <a:t>3. </a:t>
            </a:r>
            <a:r>
              <a:rPr lang="zh-TW" altLang="en-US" sz="3200" dirty="0"/>
              <a:t>凡事謝恩 </a:t>
            </a:r>
            <a:r>
              <a:rPr lang="en-US" altLang="zh-TW" sz="3200" dirty="0"/>
              <a:t>give</a:t>
            </a:r>
            <a:r>
              <a:rPr lang="zh-TW" altLang="en-US" sz="3200" dirty="0"/>
              <a:t> </a:t>
            </a:r>
            <a:r>
              <a:rPr lang="en-US" altLang="zh-TW" sz="3200" dirty="0"/>
              <a:t>thanks</a:t>
            </a:r>
            <a:r>
              <a:rPr lang="zh-TW" altLang="en-US" sz="3200" dirty="0"/>
              <a:t>：屬靈的百憂解</a:t>
            </a:r>
            <a:endParaRPr lang="en-US" altLang="zh-TW" sz="3200" dirty="0"/>
          </a:p>
          <a:p>
            <a:pPr marL="68580" indent="0">
              <a:buNone/>
            </a:pPr>
            <a:endParaRPr lang="en-US" altLang="zh-TW" sz="3200" dirty="0"/>
          </a:p>
          <a:p>
            <a:pPr marL="68580" indent="0">
              <a:buNone/>
            </a:pPr>
            <a:endParaRPr lang="en-US" altLang="zh-TW" sz="3200" dirty="0"/>
          </a:p>
        </p:txBody>
      </p:sp>
      <p:pic>
        <p:nvPicPr>
          <p:cNvPr id="5" name="Picture 4"/>
          <p:cNvPicPr>
            <a:picLocks noChangeAspect="1"/>
          </p:cNvPicPr>
          <p:nvPr/>
        </p:nvPicPr>
        <p:blipFill>
          <a:blip r:embed="rId2"/>
          <a:stretch>
            <a:fillRect/>
          </a:stretch>
        </p:blipFill>
        <p:spPr>
          <a:xfrm>
            <a:off x="6948264" y="188640"/>
            <a:ext cx="2098754" cy="2543944"/>
          </a:xfrm>
          <a:prstGeom prst="rect">
            <a:avLst/>
          </a:prstGeom>
        </p:spPr>
      </p:pic>
      <p:sp>
        <p:nvSpPr>
          <p:cNvPr id="6" name="文字方塊 5"/>
          <p:cNvSpPr txBox="1"/>
          <p:nvPr/>
        </p:nvSpPr>
        <p:spPr>
          <a:xfrm>
            <a:off x="394356" y="4653136"/>
            <a:ext cx="8749644" cy="2185214"/>
          </a:xfrm>
          <a:prstGeom prst="rect">
            <a:avLst/>
          </a:prstGeom>
          <a:noFill/>
        </p:spPr>
        <p:txBody>
          <a:bodyPr wrap="square" rtlCol="0">
            <a:spAutoFit/>
          </a:bodyPr>
          <a:lstStyle/>
          <a:p>
            <a:r>
              <a:rPr lang="zh-TW" altLang="en-US" sz="3600" dirty="0"/>
              <a:t>要常常喜樂，不住的禱告，凡事謝恩；</a:t>
            </a:r>
            <a:endParaRPr lang="en-US" altLang="zh-TW" sz="3600" dirty="0"/>
          </a:p>
          <a:p>
            <a:r>
              <a:rPr lang="zh-TW" altLang="en-US" sz="3200" dirty="0"/>
              <a:t>因為這是　神在基督耶穌裏向你們所定的旨意。</a:t>
            </a:r>
            <a:endParaRPr lang="en-US" altLang="zh-TW" sz="3200" dirty="0"/>
          </a:p>
          <a:p>
            <a:r>
              <a:rPr lang="zh-TW" altLang="en-US" sz="3200" dirty="0"/>
              <a:t>帖撒羅尼迦前書</a:t>
            </a:r>
            <a:r>
              <a:rPr lang="en-US" altLang="zh-TW" sz="3200" dirty="0"/>
              <a:t>1</a:t>
            </a:r>
            <a:r>
              <a:rPr lang="zh-TW" altLang="en-US" sz="3200" dirty="0"/>
              <a:t> </a:t>
            </a:r>
            <a:r>
              <a:rPr lang="en-US" altLang="zh-TW" sz="3200" dirty="0"/>
              <a:t>Thess.5:16-18</a:t>
            </a:r>
            <a:endParaRPr lang="zh-TW" altLang="en-US" sz="3200" dirty="0"/>
          </a:p>
          <a:p>
            <a:endParaRPr lang="zh-TW" altLang="en-US" dirty="0"/>
          </a:p>
          <a:p>
            <a:endParaRPr lang="zh-TW" altLang="en-US" dirty="0"/>
          </a:p>
        </p:txBody>
      </p:sp>
    </p:spTree>
    <p:extLst>
      <p:ext uri="{BB962C8B-B14F-4D97-AF65-F5344CB8AC3E}">
        <p14:creationId xmlns:p14="http://schemas.microsoft.com/office/powerpoint/2010/main" val="1588060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476672"/>
            <a:ext cx="8064896" cy="2277547"/>
          </a:xfrm>
          <a:prstGeom prst="rect">
            <a:avLst/>
          </a:prstGeom>
          <a:noFill/>
        </p:spPr>
        <p:txBody>
          <a:bodyPr wrap="square" rtlCol="0">
            <a:spAutoFit/>
          </a:bodyPr>
          <a:lstStyle/>
          <a:p>
            <a:pPr algn="ctr"/>
            <a:r>
              <a:rPr lang="zh-TW" altLang="en-US" sz="5400" dirty="0">
                <a:solidFill>
                  <a:schemeClr val="accent2"/>
                </a:solidFill>
              </a:rPr>
              <a:t>懂得感謝</a:t>
            </a:r>
            <a:r>
              <a:rPr lang="zh-Hant" altLang="en-US" sz="5400" dirty="0">
                <a:solidFill>
                  <a:schemeClr val="accent2"/>
                </a:solidFill>
              </a:rPr>
              <a:t>的人是快樂的人</a:t>
            </a:r>
            <a:endParaRPr lang="en-US" altLang="zh-TW" sz="5400" dirty="0">
              <a:solidFill>
                <a:schemeClr val="accent2"/>
              </a:solidFill>
            </a:endParaRPr>
          </a:p>
          <a:p>
            <a:pPr algn="ctr"/>
            <a:r>
              <a:rPr lang="en-US" altLang="zh-TW" sz="4400" dirty="0">
                <a:solidFill>
                  <a:schemeClr val="accent2"/>
                </a:solidFill>
              </a:rPr>
              <a:t>A thankful person </a:t>
            </a:r>
          </a:p>
          <a:p>
            <a:pPr algn="ctr"/>
            <a:r>
              <a:rPr lang="en-US" altLang="zh-TW" sz="4400" dirty="0">
                <a:solidFill>
                  <a:schemeClr val="accent2"/>
                </a:solidFill>
              </a:rPr>
              <a:t>is a happy person</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3768" y="3068960"/>
            <a:ext cx="4249440" cy="3187080"/>
          </a:xfrm>
          <a:prstGeom prst="rect">
            <a:avLst/>
          </a:prstGeom>
        </p:spPr>
      </p:pic>
    </p:spTree>
    <p:extLst>
      <p:ext uri="{BB962C8B-B14F-4D97-AF65-F5344CB8AC3E}">
        <p14:creationId xmlns:p14="http://schemas.microsoft.com/office/powerpoint/2010/main" val="2233529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67544" y="188640"/>
            <a:ext cx="8208912" cy="4832092"/>
          </a:xfrm>
          <a:prstGeom prst="rect">
            <a:avLst/>
          </a:prstGeom>
          <a:noFill/>
        </p:spPr>
        <p:txBody>
          <a:bodyPr wrap="square" rtlCol="0">
            <a:spAutoFit/>
          </a:bodyPr>
          <a:lstStyle/>
          <a:p>
            <a:r>
              <a:rPr lang="zh-TW" altLang="zh-TW" sz="4000" b="1" dirty="0"/>
              <a:t>（三）從死亡的恐懼裡得自由</a:t>
            </a:r>
            <a:r>
              <a:rPr lang="zh-TW" altLang="zh-TW" sz="3200" dirty="0"/>
              <a:t>：</a:t>
            </a:r>
            <a:endParaRPr lang="en-US" altLang="zh-TW" sz="3200" dirty="0"/>
          </a:p>
          <a:p>
            <a:r>
              <a:rPr lang="en-US" altLang="zh-TW" sz="4400" dirty="0"/>
              <a:t>3. Free from the fear of death:</a:t>
            </a:r>
          </a:p>
          <a:p>
            <a:r>
              <a:rPr lang="zh-TW" altLang="zh-TW" sz="2800" dirty="0"/>
              <a:t>來</a:t>
            </a:r>
            <a:r>
              <a:rPr lang="en-US" altLang="zh-TW" sz="2800" dirty="0"/>
              <a:t> 2:14</a:t>
            </a:r>
            <a:r>
              <a:rPr lang="zh-TW" altLang="zh-TW" sz="2800" dirty="0"/>
              <a:t>兒女既同有血肉之體、他也照樣親自成了血肉之體．特要藉著死、敗壞那掌死權的、就是魔鬼．來</a:t>
            </a:r>
            <a:r>
              <a:rPr lang="en-US" altLang="zh-TW" sz="2800" dirty="0"/>
              <a:t> 2:15</a:t>
            </a:r>
            <a:r>
              <a:rPr lang="zh-TW" altLang="zh-TW" sz="2800" dirty="0"/>
              <a:t>並要釋放那些一生因怕死而為奴僕的人。</a:t>
            </a:r>
            <a:endParaRPr lang="en-US" altLang="zh-TW" sz="2800" dirty="0"/>
          </a:p>
          <a:p>
            <a:r>
              <a:rPr lang="en-US" altLang="zh-TW" sz="2800" b="1" baseline="30000" dirty="0"/>
              <a:t>14 </a:t>
            </a:r>
            <a:r>
              <a:rPr lang="en-US" altLang="zh-TW" sz="2800" dirty="0"/>
              <a:t>Since the children have flesh and blood, he too shared in their humanity so that by his death he might break the power of him who holds the power of death—that is, the devil— </a:t>
            </a:r>
            <a:r>
              <a:rPr lang="en-US" altLang="zh-TW" sz="2800" b="1" baseline="30000" dirty="0"/>
              <a:t>15 </a:t>
            </a:r>
            <a:r>
              <a:rPr lang="en-US" altLang="zh-TW" sz="2800" dirty="0"/>
              <a:t>and free those who all their lives were held in slavery by their fear of death.</a:t>
            </a:r>
          </a:p>
        </p:txBody>
      </p:sp>
      <p:pic>
        <p:nvPicPr>
          <p:cNvPr id="2" name="Picture 1"/>
          <p:cNvPicPr>
            <a:picLocks noChangeAspect="1"/>
          </p:cNvPicPr>
          <p:nvPr/>
        </p:nvPicPr>
        <p:blipFill>
          <a:blip r:embed="rId2"/>
          <a:stretch>
            <a:fillRect/>
          </a:stretch>
        </p:blipFill>
        <p:spPr>
          <a:xfrm>
            <a:off x="7440095" y="5020732"/>
            <a:ext cx="1696729" cy="1829806"/>
          </a:xfrm>
          <a:prstGeom prst="rect">
            <a:avLst/>
          </a:prstGeom>
        </p:spPr>
      </p:pic>
    </p:spTree>
    <p:extLst>
      <p:ext uri="{BB962C8B-B14F-4D97-AF65-F5344CB8AC3E}">
        <p14:creationId xmlns:p14="http://schemas.microsoft.com/office/powerpoint/2010/main" val="42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611560" y="276181"/>
            <a:ext cx="8064896" cy="4339650"/>
          </a:xfrm>
          <a:prstGeom prst="rect">
            <a:avLst/>
          </a:prstGeom>
          <a:noFill/>
        </p:spPr>
        <p:txBody>
          <a:bodyPr wrap="square" rtlCol="0">
            <a:spAutoFit/>
          </a:bodyPr>
          <a:lstStyle/>
          <a:p>
            <a:r>
              <a:rPr lang="zh-TW" altLang="zh-TW" sz="4000" b="1" dirty="0"/>
              <a:t>（四）從罪惡的枷鎖裡得自由：</a:t>
            </a:r>
            <a:endParaRPr lang="en-US" altLang="zh-TW" sz="4000" b="1" dirty="0"/>
          </a:p>
          <a:p>
            <a:r>
              <a:rPr lang="en-US" altLang="zh-TW" sz="4400" b="1" dirty="0"/>
              <a:t>4. Freedom from sin</a:t>
            </a:r>
            <a:endParaRPr lang="zh-TW" altLang="zh-TW" sz="4400" dirty="0"/>
          </a:p>
          <a:p>
            <a:r>
              <a:rPr lang="zh-TW" altLang="zh-TW" sz="2400" dirty="0"/>
              <a:t>約</a:t>
            </a:r>
            <a:r>
              <a:rPr lang="en-US" altLang="zh-TW" sz="2400" dirty="0"/>
              <a:t> 8:34</a:t>
            </a:r>
            <a:r>
              <a:rPr lang="zh-TW" altLang="zh-TW" sz="2400" dirty="0"/>
              <a:t>耶穌回答說、我實實在在的告訴你們．所有犯罪的、就是罪的奴僕。約</a:t>
            </a:r>
            <a:r>
              <a:rPr lang="en-US" altLang="zh-TW" sz="2400" dirty="0"/>
              <a:t> 8:35</a:t>
            </a:r>
            <a:r>
              <a:rPr lang="zh-TW" altLang="zh-TW" sz="2400" dirty="0"/>
              <a:t>奴僕不能永遠住在家裏、兒子是永遠住在家裏。約</a:t>
            </a:r>
            <a:r>
              <a:rPr lang="en-US" altLang="zh-TW" sz="2400" dirty="0"/>
              <a:t> 8:36</a:t>
            </a:r>
            <a:r>
              <a:rPr lang="zh-TW" altLang="zh-TW" sz="2400" dirty="0"/>
              <a:t>所以天父的兒子若叫你們自由、你們就真自由了。</a:t>
            </a:r>
            <a:endParaRPr lang="en-US" altLang="zh-TW" sz="2400" dirty="0"/>
          </a:p>
          <a:p>
            <a:r>
              <a:rPr lang="en-US" altLang="zh-TW" sz="2400" b="1" baseline="30000" dirty="0"/>
              <a:t>34 </a:t>
            </a:r>
            <a:r>
              <a:rPr lang="en-US" altLang="zh-TW" sz="2400" dirty="0"/>
              <a:t>Jesus replied, “Very truly I tell you, everyone who sins is a slave to sin.</a:t>
            </a:r>
            <a:r>
              <a:rPr lang="en-US" altLang="zh-TW" sz="2400" b="1" baseline="30000" dirty="0"/>
              <a:t>35 </a:t>
            </a:r>
            <a:r>
              <a:rPr lang="en-US" altLang="zh-TW" sz="2400" dirty="0"/>
              <a:t>Now a slave has no permanent place in the family, but a son belongs to it forever. </a:t>
            </a:r>
            <a:r>
              <a:rPr lang="en-US" altLang="zh-TW" sz="2400" b="1" baseline="30000" dirty="0"/>
              <a:t>36 </a:t>
            </a:r>
            <a:r>
              <a:rPr lang="en-US" altLang="zh-TW" sz="2400" dirty="0"/>
              <a:t>So if the Son sets you free, you will be free indeed.</a:t>
            </a:r>
          </a:p>
        </p:txBody>
      </p:sp>
      <p:pic>
        <p:nvPicPr>
          <p:cNvPr id="3" name="Picture 2"/>
          <p:cNvPicPr>
            <a:picLocks noChangeAspect="1"/>
          </p:cNvPicPr>
          <p:nvPr/>
        </p:nvPicPr>
        <p:blipFill>
          <a:blip r:embed="rId2"/>
          <a:stretch>
            <a:fillRect/>
          </a:stretch>
        </p:blipFill>
        <p:spPr>
          <a:xfrm>
            <a:off x="6296529" y="4725144"/>
            <a:ext cx="2847472" cy="2132856"/>
          </a:xfrm>
          <a:prstGeom prst="rect">
            <a:avLst/>
          </a:prstGeom>
        </p:spPr>
      </p:pic>
    </p:spTree>
    <p:extLst>
      <p:ext uri="{BB962C8B-B14F-4D97-AF65-F5344CB8AC3E}">
        <p14:creationId xmlns:p14="http://schemas.microsoft.com/office/powerpoint/2010/main" val="2735851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9752" y="620688"/>
            <a:ext cx="4536504" cy="3600400"/>
          </a:xfrm>
          <a:prstGeom prst="rect">
            <a:avLst/>
          </a:prstGeom>
        </p:spPr>
      </p:pic>
      <p:sp>
        <p:nvSpPr>
          <p:cNvPr id="5" name="文字方塊 4"/>
          <p:cNvSpPr txBox="1"/>
          <p:nvPr/>
        </p:nvSpPr>
        <p:spPr>
          <a:xfrm>
            <a:off x="1199064" y="5119737"/>
            <a:ext cx="7128792" cy="1077218"/>
          </a:xfrm>
          <a:prstGeom prst="rect">
            <a:avLst/>
          </a:prstGeom>
          <a:noFill/>
        </p:spPr>
        <p:txBody>
          <a:bodyPr wrap="square" rtlCol="0">
            <a:spAutoFit/>
          </a:bodyPr>
          <a:lstStyle/>
          <a:p>
            <a:r>
              <a:rPr lang="zh-TW" altLang="en-US" sz="3200" dirty="0"/>
              <a:t>這句話只對了一半</a:t>
            </a:r>
            <a:r>
              <a:rPr lang="en-US" altLang="zh-TW" sz="3200" dirty="0"/>
              <a:t>…</a:t>
            </a:r>
          </a:p>
          <a:p>
            <a:r>
              <a:rPr lang="en-US" altLang="zh-TW" sz="3200" dirty="0"/>
              <a:t>This is only a half truth, implying…</a:t>
            </a:r>
            <a:endParaRPr lang="zh-TW" altLang="en-US" sz="3200" dirty="0"/>
          </a:p>
        </p:txBody>
      </p:sp>
    </p:spTree>
    <p:extLst>
      <p:ext uri="{BB962C8B-B14F-4D97-AF65-F5344CB8AC3E}">
        <p14:creationId xmlns:p14="http://schemas.microsoft.com/office/powerpoint/2010/main" val="163162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187624" y="692696"/>
            <a:ext cx="7272808" cy="6863417"/>
          </a:xfrm>
          <a:prstGeom prst="rect">
            <a:avLst/>
          </a:prstGeom>
          <a:noFill/>
        </p:spPr>
        <p:txBody>
          <a:bodyPr wrap="square" rtlCol="0">
            <a:spAutoFit/>
          </a:bodyPr>
          <a:lstStyle/>
          <a:p>
            <a:r>
              <a:rPr lang="zh-TW" altLang="en-US" sz="4000" dirty="0"/>
              <a:t>“但受造之物仍然指望脫離敗壞的轄制，得享神兒女自由的榮耀。”（羅馬書八</a:t>
            </a:r>
            <a:r>
              <a:rPr lang="en-US" altLang="zh-TW" sz="4000" dirty="0"/>
              <a:t>:21)</a:t>
            </a:r>
            <a:endParaRPr lang="zh-TW" altLang="en-US" sz="4000" dirty="0"/>
          </a:p>
          <a:p>
            <a:endParaRPr lang="zh-TW" altLang="en-US" sz="4000" dirty="0"/>
          </a:p>
          <a:p>
            <a:r>
              <a:rPr lang="en-US" altLang="zh-TW" sz="4000" dirty="0"/>
              <a:t>that the creation itself will be liberated from its bondage to decay and brought into the glorious freedom of the children of God. Romans 8:21</a:t>
            </a:r>
          </a:p>
          <a:p>
            <a:endParaRPr lang="zh-TW" altLang="en-US" sz="4000" dirty="0"/>
          </a:p>
          <a:p>
            <a:endParaRPr lang="en-US" sz="4000" dirty="0"/>
          </a:p>
        </p:txBody>
      </p:sp>
    </p:spTree>
    <p:extLst>
      <p:ext uri="{BB962C8B-B14F-4D97-AF65-F5344CB8AC3E}">
        <p14:creationId xmlns:p14="http://schemas.microsoft.com/office/powerpoint/2010/main" val="39334811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是的，我們受造奇妙</a:t>
            </a:r>
            <a:r>
              <a:rPr lang="en-US" altLang="zh-TW" dirty="0"/>
              <a:t>…</a:t>
            </a:r>
            <a:endParaRPr lang="zh-TW" altLang="en-US" dirty="0"/>
          </a:p>
        </p:txBody>
      </p:sp>
      <p:sp>
        <p:nvSpPr>
          <p:cNvPr id="3" name="內容版面配置區 2"/>
          <p:cNvSpPr>
            <a:spLocks noGrp="1"/>
          </p:cNvSpPr>
          <p:nvPr>
            <p:ph idx="1"/>
          </p:nvPr>
        </p:nvSpPr>
        <p:spPr/>
        <p:txBody>
          <a:bodyPr/>
          <a:lstStyle/>
          <a:p>
            <a:pPr marL="68580" indent="0">
              <a:buNone/>
            </a:pPr>
            <a:r>
              <a:rPr lang="zh-TW" altLang="en-US" dirty="0"/>
              <a:t>我要稱謝你，因我受造，奇妙可畏；你的作為奇妙，這是我心深知道的。詩篇</a:t>
            </a:r>
            <a:r>
              <a:rPr lang="en-US" altLang="zh-TW" dirty="0"/>
              <a:t>139:14</a:t>
            </a:r>
            <a:endParaRPr lang="zh-TW" altLang="en-US" dirty="0"/>
          </a:p>
          <a:p>
            <a:pPr marL="68580" indent="0">
              <a:buNone/>
            </a:pPr>
            <a:r>
              <a:rPr lang="en-US" altLang="zh-TW" dirty="0"/>
              <a:t>I praise you because I am fearfully and wonderfully made; your works are wonderful, I know that full well. Psalm 139:14</a:t>
            </a:r>
          </a:p>
          <a:p>
            <a:endParaRPr lang="zh-TW" altLang="en-US" dirty="0"/>
          </a:p>
          <a:p>
            <a:r>
              <a:rPr lang="zh-TW" altLang="en-US" dirty="0"/>
              <a:t>但是。。。</a:t>
            </a:r>
            <a:r>
              <a:rPr lang="en-US" altLang="zh-TW" dirty="0"/>
              <a:t>But…</a:t>
            </a:r>
            <a:endParaRPr lang="zh-TW" altLang="en-US" dirty="0"/>
          </a:p>
        </p:txBody>
      </p:sp>
    </p:spTree>
    <p:extLst>
      <p:ext uri="{BB962C8B-B14F-4D97-AF65-F5344CB8AC3E}">
        <p14:creationId xmlns:p14="http://schemas.microsoft.com/office/powerpoint/2010/main" val="21669341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683568" y="260648"/>
            <a:ext cx="7992888" cy="6120680"/>
          </a:xfrm>
        </p:spPr>
        <p:txBody>
          <a:bodyPr>
            <a:normAutofit lnSpcReduction="10000"/>
          </a:bodyPr>
          <a:lstStyle/>
          <a:p>
            <a:pPr marL="68580" indent="0">
              <a:buNone/>
            </a:pPr>
            <a:r>
              <a:rPr lang="zh-TW" altLang="en-US" sz="4300" b="1" dirty="0">
                <a:solidFill>
                  <a:srgbClr val="FFC000"/>
                </a:solidFill>
              </a:rPr>
              <a:t>我們也是生在罪惡的污染當中。。。</a:t>
            </a:r>
            <a:endParaRPr lang="en-US" altLang="zh-TW" sz="4300" b="1" dirty="0">
              <a:solidFill>
                <a:srgbClr val="FFC000"/>
              </a:solidFill>
            </a:endParaRPr>
          </a:p>
          <a:p>
            <a:pPr marL="68580" indent="0">
              <a:buNone/>
            </a:pPr>
            <a:r>
              <a:rPr lang="en-US" altLang="zh-TW" sz="4300" b="1" dirty="0">
                <a:solidFill>
                  <a:srgbClr val="FFC000"/>
                </a:solidFill>
              </a:rPr>
              <a:t>We were all born in sin…</a:t>
            </a:r>
          </a:p>
          <a:p>
            <a:endParaRPr lang="en-US" altLang="zh-TW" b="1" dirty="0">
              <a:solidFill>
                <a:srgbClr val="FFC000"/>
              </a:solidFill>
            </a:endParaRPr>
          </a:p>
          <a:p>
            <a:r>
              <a:rPr lang="en-US" altLang="zh-TW" b="1" dirty="0">
                <a:solidFill>
                  <a:srgbClr val="FFC000"/>
                </a:solidFill>
              </a:rPr>
              <a:t>Romans </a:t>
            </a:r>
            <a:r>
              <a:rPr lang="zh-TW" altLang="en-US" b="1" dirty="0">
                <a:solidFill>
                  <a:srgbClr val="FFC000"/>
                </a:solidFill>
                <a:hlinkClick r:id="rId2"/>
              </a:rPr>
              <a:t>羅馬書 </a:t>
            </a:r>
            <a:r>
              <a:rPr lang="en-US" altLang="zh-TW" b="1" dirty="0">
                <a:solidFill>
                  <a:srgbClr val="FFC000"/>
                </a:solidFill>
                <a:hlinkClick r:id="rId2"/>
              </a:rPr>
              <a:t>5:12</a:t>
            </a:r>
            <a:br>
              <a:rPr lang="zh-TW" altLang="en-US" dirty="0"/>
            </a:br>
            <a:r>
              <a:rPr lang="zh-TW" altLang="en-US" dirty="0"/>
              <a:t>這就如罪是從一人入了世界，死又是從罪來的，於是死就臨到眾人，因為眾人都犯了罪。</a:t>
            </a:r>
            <a:endParaRPr lang="en-US" altLang="zh-TW" dirty="0"/>
          </a:p>
          <a:p>
            <a:r>
              <a:rPr lang="en-US" altLang="zh-TW" dirty="0">
                <a:solidFill>
                  <a:srgbClr val="FFC000"/>
                </a:solidFill>
              </a:rPr>
              <a:t>Psalm </a:t>
            </a:r>
            <a:r>
              <a:rPr lang="zh-TW" altLang="en-US" dirty="0">
                <a:solidFill>
                  <a:srgbClr val="FFC000"/>
                </a:solidFill>
              </a:rPr>
              <a:t>詩篇</a:t>
            </a:r>
            <a:r>
              <a:rPr lang="en-US" altLang="zh-TW" dirty="0">
                <a:solidFill>
                  <a:srgbClr val="FFC000"/>
                </a:solidFill>
              </a:rPr>
              <a:t>51:4-5</a:t>
            </a:r>
          </a:p>
          <a:p>
            <a:r>
              <a:rPr lang="en-US" altLang="zh-TW" dirty="0">
                <a:hlinkClick r:id="rId3"/>
              </a:rPr>
              <a:t>4</a:t>
            </a:r>
            <a:r>
              <a:rPr lang="zh-TW" altLang="en-US" dirty="0"/>
              <a:t>我向你犯罪，唯獨得罪了你，在你眼前行了這惡，以致你責備我的時候顯為公義，判斷我的時候顯為清正。 </a:t>
            </a:r>
            <a:r>
              <a:rPr lang="en-US" altLang="zh-TW" dirty="0">
                <a:hlinkClick r:id="rId4"/>
              </a:rPr>
              <a:t>5</a:t>
            </a:r>
            <a:r>
              <a:rPr lang="zh-TW" altLang="en-US" dirty="0"/>
              <a:t>我是在罪孽裡生的，在我母親懷胎的時候就有了罪。</a:t>
            </a:r>
          </a:p>
        </p:txBody>
      </p:sp>
    </p:spTree>
    <p:extLst>
      <p:ext uri="{BB962C8B-B14F-4D97-AF65-F5344CB8AC3E}">
        <p14:creationId xmlns:p14="http://schemas.microsoft.com/office/powerpoint/2010/main" val="2720328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因此</a:t>
            </a:r>
            <a:r>
              <a:rPr lang="en-US" altLang="zh-TW" dirty="0"/>
              <a:t>…</a:t>
            </a:r>
            <a:r>
              <a:rPr lang="zh-TW" altLang="en-US" dirty="0"/>
              <a:t>耶穌</a:t>
            </a:r>
            <a:r>
              <a:rPr lang="en-US" altLang="zh-TW" dirty="0"/>
              <a:t>!</a:t>
            </a:r>
            <a:br>
              <a:rPr lang="en-US" altLang="zh-TW" dirty="0"/>
            </a:br>
            <a:r>
              <a:rPr lang="en-US" altLang="zh-TW" dirty="0"/>
              <a:t>Therefore, Jesus!</a:t>
            </a:r>
            <a:endParaRPr lang="zh-TW" altLang="en-US" dirty="0"/>
          </a:p>
        </p:txBody>
      </p:sp>
      <p:sp>
        <p:nvSpPr>
          <p:cNvPr id="3" name="內容版面配置區 2"/>
          <p:cNvSpPr>
            <a:spLocks noGrp="1"/>
          </p:cNvSpPr>
          <p:nvPr>
            <p:ph idx="1"/>
          </p:nvPr>
        </p:nvSpPr>
        <p:spPr>
          <a:xfrm>
            <a:off x="899592" y="2132856"/>
            <a:ext cx="7772400" cy="4572000"/>
          </a:xfrm>
        </p:spPr>
        <p:txBody>
          <a:bodyPr>
            <a:normAutofit/>
          </a:bodyPr>
          <a:lstStyle/>
          <a:p>
            <a:r>
              <a:rPr lang="zh-TW" altLang="en-US" sz="3600" dirty="0"/>
              <a:t>耶穌為了贖我們而死，</a:t>
            </a:r>
            <a:br>
              <a:rPr lang="en-US" altLang="zh-TW" sz="3600" dirty="0"/>
            </a:br>
            <a:r>
              <a:rPr lang="zh-TW" altLang="en-US" sz="3600" dirty="0"/>
              <a:t>為了賜給我們自由而復活</a:t>
            </a:r>
            <a:r>
              <a:rPr lang="en-US" altLang="zh-TW" sz="3600" dirty="0"/>
              <a:t>.</a:t>
            </a:r>
          </a:p>
          <a:p>
            <a:r>
              <a:rPr lang="en-US" altLang="zh-TW" sz="3600" dirty="0"/>
              <a:t>Jesus died to pay the ransom,</a:t>
            </a:r>
          </a:p>
          <a:p>
            <a:r>
              <a:rPr lang="en-US" altLang="zh-TW" sz="3600" dirty="0"/>
              <a:t>He was raised to life so that we can have freedom.</a:t>
            </a:r>
          </a:p>
          <a:p>
            <a:pPr marL="68580" indent="0">
              <a:buNone/>
            </a:pPr>
            <a:endParaRPr lang="zh-TW" altLang="en-US" sz="3600" dirty="0"/>
          </a:p>
        </p:txBody>
      </p:sp>
      <p:pic>
        <p:nvPicPr>
          <p:cNvPr id="4" name="圖片 3"/>
          <p:cNvPicPr>
            <a:picLocks noChangeAspect="1"/>
          </p:cNvPicPr>
          <p:nvPr/>
        </p:nvPicPr>
        <p:blipFill>
          <a:blip r:embed="rId2"/>
          <a:stretch>
            <a:fillRect/>
          </a:stretch>
        </p:blipFill>
        <p:spPr>
          <a:xfrm>
            <a:off x="5816600" y="-13681"/>
            <a:ext cx="3327400" cy="2438400"/>
          </a:xfrm>
          <a:prstGeom prst="rect">
            <a:avLst/>
          </a:prstGeom>
        </p:spPr>
      </p:pic>
    </p:spTree>
    <p:extLst>
      <p:ext uri="{BB962C8B-B14F-4D97-AF65-F5344CB8AC3E}">
        <p14:creationId xmlns:p14="http://schemas.microsoft.com/office/powerpoint/2010/main" val="2042920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魔鬼的謊言</a:t>
            </a:r>
          </a:p>
        </p:txBody>
      </p:sp>
      <p:sp>
        <p:nvSpPr>
          <p:cNvPr id="3" name="內容版面配置區 2"/>
          <p:cNvSpPr>
            <a:spLocks noGrp="1"/>
          </p:cNvSpPr>
          <p:nvPr>
            <p:ph idx="1"/>
          </p:nvPr>
        </p:nvSpPr>
        <p:spPr/>
        <p:txBody>
          <a:bodyPr/>
          <a:lstStyle/>
          <a:p>
            <a:r>
              <a:rPr lang="zh-TW" altLang="en-US" sz="3200" dirty="0"/>
              <a:t>魔鬼要藉著謊言，繼續讓我們活在罪惡的轄治當中，壓制我們不得自由，以為享受罪中之樂，是唯一且值得驕傲的一條路。卻不知道，這是壓制，殺害，死亡的一條路。</a:t>
            </a:r>
            <a:endParaRPr lang="en-US" altLang="zh-TW" sz="3200"/>
          </a:p>
          <a:p>
            <a:r>
              <a:rPr lang="zh-TW" altLang="en-US" sz="3200"/>
              <a:t>因為</a:t>
            </a:r>
            <a:r>
              <a:rPr lang="zh-TW" altLang="en-US" sz="3200" dirty="0"/>
              <a:t>他知道，當我們一但得到了真理的自由，我們可以活出如何豐富精彩的人生。</a:t>
            </a:r>
            <a:endParaRPr lang="en-US" altLang="zh-TW" sz="3200" dirty="0"/>
          </a:p>
          <a:p>
            <a:endParaRPr lang="zh-TW" altLang="en-US" dirty="0"/>
          </a:p>
        </p:txBody>
      </p:sp>
      <p:pic>
        <p:nvPicPr>
          <p:cNvPr id="6" name="圖片 5"/>
          <p:cNvPicPr>
            <a:picLocks noChangeAspect="1"/>
          </p:cNvPicPr>
          <p:nvPr/>
        </p:nvPicPr>
        <p:blipFill>
          <a:blip r:embed="rId2"/>
          <a:stretch>
            <a:fillRect/>
          </a:stretch>
        </p:blipFill>
        <p:spPr>
          <a:xfrm>
            <a:off x="6228184" y="29171"/>
            <a:ext cx="2489200" cy="1066800"/>
          </a:xfrm>
          <a:prstGeom prst="rect">
            <a:avLst/>
          </a:prstGeom>
        </p:spPr>
      </p:pic>
    </p:spTree>
    <p:extLst>
      <p:ext uri="{BB962C8B-B14F-4D97-AF65-F5344CB8AC3E}">
        <p14:creationId xmlns:p14="http://schemas.microsoft.com/office/powerpoint/2010/main" val="15826962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018075" y="332656"/>
            <a:ext cx="3479800" cy="2336800"/>
          </a:xfrm>
          <a:prstGeom prst="rect">
            <a:avLst/>
          </a:prstGeom>
        </p:spPr>
      </p:pic>
      <p:sp>
        <p:nvSpPr>
          <p:cNvPr id="2" name="文字方塊 1"/>
          <p:cNvSpPr txBox="1"/>
          <p:nvPr/>
        </p:nvSpPr>
        <p:spPr>
          <a:xfrm>
            <a:off x="941551" y="3356991"/>
            <a:ext cx="7632848" cy="2062103"/>
          </a:xfrm>
          <a:prstGeom prst="rect">
            <a:avLst/>
          </a:prstGeom>
          <a:noFill/>
        </p:spPr>
        <p:txBody>
          <a:bodyPr wrap="square" rtlCol="0">
            <a:spAutoFit/>
          </a:bodyPr>
          <a:lstStyle/>
          <a:p>
            <a:pPr algn="ctr"/>
            <a:r>
              <a:rPr lang="zh-TW" altLang="en-US" sz="4800" dirty="0"/>
              <a:t>不要活在謊言的轄治裡，</a:t>
            </a:r>
            <a:endParaRPr lang="en-US" altLang="zh-TW" sz="4800" dirty="0"/>
          </a:p>
          <a:p>
            <a:pPr algn="ctr"/>
            <a:r>
              <a:rPr lang="en-US" altLang="zh-TW" sz="4800" dirty="0"/>
              <a:t>Don’t live in the grip of lies</a:t>
            </a:r>
            <a:endParaRPr lang="zh-TW" altLang="zh-TW" sz="4800" dirty="0"/>
          </a:p>
          <a:p>
            <a:endParaRPr lang="zh-TW" altLang="en-US" sz="3200" dirty="0"/>
          </a:p>
        </p:txBody>
      </p:sp>
    </p:spTree>
    <p:extLst>
      <p:ext uri="{BB962C8B-B14F-4D97-AF65-F5344CB8AC3E}">
        <p14:creationId xmlns:p14="http://schemas.microsoft.com/office/powerpoint/2010/main" val="4024389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nvPr>
        </p:nvGraphicFramePr>
        <p:xfrm>
          <a:off x="1619672" y="836712"/>
          <a:ext cx="6264696" cy="3200400"/>
        </p:xfrm>
        <a:graphic>
          <a:graphicData uri="http://schemas.openxmlformats.org/drawingml/2006/table">
            <a:tbl>
              <a:tblPr firstRow="1" bandRow="1">
                <a:tableStyleId>{00A15C55-8517-42AA-B614-E9B94910E393}</a:tableStyleId>
              </a:tblPr>
              <a:tblGrid>
                <a:gridCol w="3132348">
                  <a:extLst>
                    <a:ext uri="{9D8B030D-6E8A-4147-A177-3AD203B41FA5}">
                      <a16:colId xmlns:a16="http://schemas.microsoft.com/office/drawing/2014/main" val="20000"/>
                    </a:ext>
                  </a:extLst>
                </a:gridCol>
                <a:gridCol w="3132348">
                  <a:extLst>
                    <a:ext uri="{9D8B030D-6E8A-4147-A177-3AD203B41FA5}">
                      <a16:colId xmlns:a16="http://schemas.microsoft.com/office/drawing/2014/main" val="20001"/>
                    </a:ext>
                  </a:extLst>
                </a:gridCol>
              </a:tblGrid>
              <a:tr h="816091">
                <a:tc>
                  <a:txBody>
                    <a:bodyPr/>
                    <a:lstStyle/>
                    <a:p>
                      <a:r>
                        <a:rPr lang="zh-TW" altLang="en-US" sz="2400" dirty="0"/>
                        <a:t>天父的兒子 </a:t>
                      </a:r>
                      <a:endParaRPr lang="en-US" altLang="zh-TW" sz="2400" dirty="0"/>
                    </a:p>
                    <a:p>
                      <a:r>
                        <a:rPr lang="en-US" altLang="zh-TW" sz="2400" dirty="0"/>
                        <a:t>Jesus, the son of God</a:t>
                      </a:r>
                      <a:endParaRPr lang="zh-TW" altLang="en-US" sz="2400" dirty="0"/>
                    </a:p>
                  </a:txBody>
                  <a:tcPr/>
                </a:tc>
                <a:tc>
                  <a:txBody>
                    <a:bodyPr/>
                    <a:lstStyle/>
                    <a:p>
                      <a:r>
                        <a:rPr lang="zh-TW" altLang="en-US" sz="2400" dirty="0"/>
                        <a:t>得著自由的應許</a:t>
                      </a:r>
                      <a:endParaRPr lang="en-US" altLang="zh-TW" sz="2400" dirty="0"/>
                    </a:p>
                    <a:p>
                      <a:r>
                        <a:rPr lang="en-US" altLang="zh-TW" sz="2400" dirty="0"/>
                        <a:t>The</a:t>
                      </a:r>
                      <a:r>
                        <a:rPr lang="en-US" altLang="zh-TW" sz="2400" baseline="0" dirty="0"/>
                        <a:t> freedom promise</a:t>
                      </a:r>
                      <a:endParaRPr lang="zh-TW" altLang="en-US" sz="2400" dirty="0"/>
                    </a:p>
                  </a:txBody>
                  <a:tcPr/>
                </a:tc>
                <a:extLst>
                  <a:ext uri="{0D108BD9-81ED-4DB2-BD59-A6C34878D82A}">
                    <a16:rowId xmlns:a16="http://schemas.microsoft.com/office/drawing/2014/main" val="10000"/>
                  </a:ext>
                </a:extLst>
              </a:tr>
              <a:tr h="816091">
                <a:tc>
                  <a:txBody>
                    <a:bodyPr/>
                    <a:lstStyle/>
                    <a:p>
                      <a:r>
                        <a:rPr lang="zh-TW" altLang="en-US" sz="2800" dirty="0"/>
                        <a:t>真理</a:t>
                      </a:r>
                      <a:r>
                        <a:rPr lang="en-US" altLang="zh-TW" sz="2800" baseline="0" dirty="0"/>
                        <a:t> </a:t>
                      </a:r>
                    </a:p>
                    <a:p>
                      <a:r>
                        <a:rPr lang="en-US" altLang="zh-TW" sz="2800" dirty="0"/>
                        <a:t>truth</a:t>
                      </a:r>
                      <a:endParaRPr lang="zh-TW" altLang="en-US" sz="2800" dirty="0"/>
                    </a:p>
                  </a:txBody>
                  <a:tcPr/>
                </a:tc>
                <a:tc>
                  <a:txBody>
                    <a:bodyPr/>
                    <a:lstStyle/>
                    <a:p>
                      <a:r>
                        <a:rPr lang="zh-TW" altLang="en-US" sz="2400" dirty="0"/>
                        <a:t>活出自由的依據</a:t>
                      </a:r>
                      <a:endParaRPr lang="en-US" altLang="zh-TW" sz="2400" dirty="0"/>
                    </a:p>
                    <a:p>
                      <a:r>
                        <a:rPr lang="en-US" altLang="zh-TW" sz="2400" dirty="0"/>
                        <a:t>By it we can have freedom</a:t>
                      </a:r>
                      <a:endParaRPr lang="zh-TW" altLang="en-US" sz="2400" dirty="0"/>
                    </a:p>
                  </a:txBody>
                  <a:tcPr/>
                </a:tc>
                <a:extLst>
                  <a:ext uri="{0D108BD9-81ED-4DB2-BD59-A6C34878D82A}">
                    <a16:rowId xmlns:a16="http://schemas.microsoft.com/office/drawing/2014/main" val="10001"/>
                  </a:ext>
                </a:extLst>
              </a:tr>
              <a:tr h="816091">
                <a:tc>
                  <a:txBody>
                    <a:bodyPr/>
                    <a:lstStyle/>
                    <a:p>
                      <a:r>
                        <a:rPr lang="zh-TW" altLang="en-US" sz="2400" dirty="0"/>
                        <a:t>神兒女</a:t>
                      </a:r>
                      <a:r>
                        <a:rPr lang="en-US" altLang="zh-TW" sz="2400" baseline="0" dirty="0"/>
                        <a:t> </a:t>
                      </a:r>
                    </a:p>
                    <a:p>
                      <a:r>
                        <a:rPr lang="en-US" altLang="zh-TW" sz="2400" dirty="0"/>
                        <a:t>Children of God</a:t>
                      </a:r>
                      <a:endParaRPr lang="zh-TW" altLang="en-US" sz="2400" dirty="0"/>
                    </a:p>
                  </a:txBody>
                  <a:tcPr/>
                </a:tc>
                <a:tc>
                  <a:txBody>
                    <a:bodyPr/>
                    <a:lstStyle/>
                    <a:p>
                      <a:r>
                        <a:rPr lang="zh-TW" altLang="en-US" sz="2400" dirty="0"/>
                        <a:t>使用自由的權柄</a:t>
                      </a:r>
                      <a:endParaRPr lang="en-US" altLang="zh-TW" sz="2400" dirty="0"/>
                    </a:p>
                    <a:p>
                      <a:r>
                        <a:rPr lang="en-US" altLang="zh-TW" sz="2400" dirty="0"/>
                        <a:t>Our right to exercise freedom</a:t>
                      </a:r>
                      <a:endParaRPr lang="zh-TW" altLang="en-US" sz="2400" dirty="0"/>
                    </a:p>
                  </a:txBody>
                  <a:tcPr/>
                </a:tc>
                <a:extLst>
                  <a:ext uri="{0D108BD9-81ED-4DB2-BD59-A6C34878D82A}">
                    <a16:rowId xmlns:a16="http://schemas.microsoft.com/office/drawing/2014/main" val="10002"/>
                  </a:ext>
                </a:extLst>
              </a:tr>
            </a:tbl>
          </a:graphicData>
        </a:graphic>
      </p:graphicFrame>
      <p:graphicFrame>
        <p:nvGraphicFramePr>
          <p:cNvPr id="3" name="表格 2"/>
          <p:cNvGraphicFramePr>
            <a:graphicFrameLocks noGrp="1"/>
          </p:cNvGraphicFramePr>
          <p:nvPr>
            <p:extLst/>
          </p:nvPr>
        </p:nvGraphicFramePr>
        <p:xfrm>
          <a:off x="1619672" y="4005064"/>
          <a:ext cx="6264696" cy="1404744"/>
        </p:xfrm>
        <a:graphic>
          <a:graphicData uri="http://schemas.openxmlformats.org/drawingml/2006/table">
            <a:tbl>
              <a:tblPr firstRow="1" bandRow="1">
                <a:tableStyleId>{00A15C55-8517-42AA-B614-E9B94910E393}</a:tableStyleId>
              </a:tblPr>
              <a:tblGrid>
                <a:gridCol w="3096344">
                  <a:extLst>
                    <a:ext uri="{9D8B030D-6E8A-4147-A177-3AD203B41FA5}">
                      <a16:colId xmlns:a16="http://schemas.microsoft.com/office/drawing/2014/main" val="20000"/>
                    </a:ext>
                  </a:extLst>
                </a:gridCol>
                <a:gridCol w="3168352">
                  <a:extLst>
                    <a:ext uri="{9D8B030D-6E8A-4147-A177-3AD203B41FA5}">
                      <a16:colId xmlns:a16="http://schemas.microsoft.com/office/drawing/2014/main" val="20001"/>
                    </a:ext>
                  </a:extLst>
                </a:gridCol>
              </a:tblGrid>
              <a:tr h="1404744">
                <a:tc>
                  <a:txBody>
                    <a:bodyPr/>
                    <a:lstStyle/>
                    <a:p>
                      <a:r>
                        <a:rPr lang="zh-TW" altLang="en-US" sz="2400" dirty="0"/>
                        <a:t>聖靈</a:t>
                      </a:r>
                      <a:endParaRPr lang="en-US" altLang="zh-TW" sz="2400" dirty="0"/>
                    </a:p>
                    <a:p>
                      <a:r>
                        <a:rPr lang="en-US" altLang="zh-TW" sz="2400" dirty="0"/>
                        <a:t>Holy Spirit</a:t>
                      </a:r>
                      <a:endParaRPr lang="zh-TW" altLang="en-US" sz="2400" dirty="0"/>
                    </a:p>
                  </a:txBody>
                  <a:tcPr/>
                </a:tc>
                <a:tc>
                  <a:txBody>
                    <a:bodyPr/>
                    <a:lstStyle/>
                    <a:p>
                      <a:r>
                        <a:rPr lang="zh-TW" altLang="en-US" sz="2400" dirty="0"/>
                        <a:t>活出自由的生活</a:t>
                      </a:r>
                      <a:endParaRPr lang="en-US" altLang="zh-TW" sz="2400" dirty="0"/>
                    </a:p>
                    <a:p>
                      <a:r>
                        <a:rPr lang="en-US" altLang="zh-TW" sz="2400" dirty="0"/>
                        <a:t>Enables us to liv</a:t>
                      </a:r>
                      <a:r>
                        <a:rPr lang="en-US" altLang="zh-TW" sz="2400" baseline="0" dirty="0"/>
                        <a:t>e our freedom</a:t>
                      </a:r>
                      <a:endParaRPr lang="zh-TW" altLang="en-US" sz="2400" dirty="0"/>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295956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539552" y="268255"/>
            <a:ext cx="8352928" cy="6063198"/>
          </a:xfrm>
          <a:prstGeom prst="rect">
            <a:avLst/>
          </a:prstGeom>
          <a:noFill/>
        </p:spPr>
        <p:txBody>
          <a:bodyPr wrap="square" rtlCol="0">
            <a:spAutoFit/>
          </a:bodyPr>
          <a:lstStyle/>
          <a:p>
            <a:r>
              <a:rPr lang="zh-TW" altLang="en-US" sz="3200" dirty="0"/>
              <a:t>神賦予他的兒女有使用自由的</a:t>
            </a:r>
            <a:r>
              <a:rPr lang="zh-TW" altLang="zh-TW" sz="3200" dirty="0"/>
              <a:t>權柄</a:t>
            </a:r>
            <a:endParaRPr lang="en-US" altLang="zh-TW" sz="3200" dirty="0"/>
          </a:p>
          <a:p>
            <a:r>
              <a:rPr lang="en-US" altLang="zh-TW" sz="3200" dirty="0"/>
              <a:t>It is the right of a child of God to enjoy freedom!</a:t>
            </a:r>
          </a:p>
          <a:p>
            <a:endParaRPr lang="en-US" altLang="zh-TW" sz="4800" dirty="0"/>
          </a:p>
          <a:p>
            <a:endParaRPr lang="en-US" altLang="zh-TW" sz="4800" dirty="0"/>
          </a:p>
          <a:p>
            <a:endParaRPr lang="en-US" altLang="zh-TW" sz="4400" dirty="0"/>
          </a:p>
          <a:p>
            <a:endParaRPr lang="en-US" altLang="zh-TW" sz="4400" dirty="0"/>
          </a:p>
          <a:p>
            <a:endParaRPr lang="en-US" altLang="zh-TW" sz="4400" dirty="0"/>
          </a:p>
          <a:p>
            <a:r>
              <a:rPr lang="zh-TW" altLang="zh-TW" sz="2400" dirty="0"/>
              <a:t>這個</a:t>
            </a:r>
            <a:r>
              <a:rPr lang="zh-TW" altLang="en-US" sz="2400" dirty="0"/>
              <a:t>屬</a:t>
            </a:r>
            <a:r>
              <a:rPr lang="zh-TW" altLang="zh-TW" sz="2400" dirty="0"/>
              <a:t>神兒女的自由如果我們懂得支取，學會運用，我們將能夠過一個</a:t>
            </a:r>
            <a:r>
              <a:rPr lang="zh-TW" altLang="en-US" sz="2400" dirty="0"/>
              <a:t>自由得勝</a:t>
            </a:r>
            <a:r>
              <a:rPr lang="zh-TW" altLang="zh-TW" sz="2400" dirty="0"/>
              <a:t>的生活</a:t>
            </a:r>
            <a:r>
              <a:rPr lang="zh-TW" altLang="en-US" sz="2400" dirty="0"/>
              <a:t>。</a:t>
            </a:r>
            <a:endParaRPr lang="en-US" altLang="zh-TW" sz="2400" dirty="0"/>
          </a:p>
          <a:p>
            <a:r>
              <a:rPr lang="en-US" altLang="zh-TW" sz="2400" dirty="0"/>
              <a:t>The freedom of a child of God is readily available. If we receive it, exercise it we will be able to lead  a free and triumphant life.</a:t>
            </a:r>
            <a:endParaRPr lang="zh-TW" altLang="zh-TW" sz="2400" dirty="0"/>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1628800"/>
            <a:ext cx="4608512" cy="2872207"/>
          </a:xfrm>
          <a:prstGeom prst="rect">
            <a:avLst/>
          </a:prstGeom>
        </p:spPr>
      </p:pic>
    </p:spTree>
    <p:extLst>
      <p:ext uri="{BB962C8B-B14F-4D97-AF65-F5344CB8AC3E}">
        <p14:creationId xmlns:p14="http://schemas.microsoft.com/office/powerpoint/2010/main" val="24084173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71600" y="4365104"/>
            <a:ext cx="7772400" cy="4572000"/>
          </a:xfrm>
        </p:spPr>
        <p:txBody>
          <a:bodyPr/>
          <a:lstStyle/>
          <a:p>
            <a:pPr marL="68580" indent="0">
              <a:buNone/>
            </a:pPr>
            <a:r>
              <a:rPr lang="zh-TW" altLang="zh-TW" dirty="0"/>
              <a:t>自由是一種</a:t>
            </a:r>
            <a:r>
              <a:rPr lang="zh-TW" altLang="en-US" dirty="0"/>
              <a:t>對於自己生命的</a:t>
            </a:r>
            <a:r>
              <a:rPr lang="zh-TW" altLang="zh-TW" dirty="0"/>
              <a:t>權柄</a:t>
            </a:r>
            <a:r>
              <a:rPr lang="en-US" altLang="zh-TW" dirty="0"/>
              <a:t>,</a:t>
            </a:r>
            <a:r>
              <a:rPr lang="zh-TW" altLang="zh-TW" dirty="0"/>
              <a:t>要在使用的時候才體現出來</a:t>
            </a:r>
            <a:r>
              <a:rPr lang="en-US" altLang="zh-TW" dirty="0"/>
              <a:t>.</a:t>
            </a:r>
          </a:p>
          <a:p>
            <a:pPr marL="68580" indent="0">
              <a:buNone/>
            </a:pPr>
            <a:r>
              <a:rPr lang="en-US" altLang="zh-TW" dirty="0"/>
              <a:t>Freedom is an authority over one’s whole being. You only have it when you exercise it!</a:t>
            </a:r>
          </a:p>
          <a:p>
            <a:endParaRPr lang="en-US" dirty="0"/>
          </a:p>
        </p:txBody>
      </p:sp>
      <p:pic>
        <p:nvPicPr>
          <p:cNvPr id="6" name="Picture 5"/>
          <p:cNvPicPr>
            <a:picLocks noChangeAspect="1"/>
          </p:cNvPicPr>
          <p:nvPr/>
        </p:nvPicPr>
        <p:blipFill>
          <a:blip r:embed="rId2"/>
          <a:stretch>
            <a:fillRect/>
          </a:stretch>
        </p:blipFill>
        <p:spPr>
          <a:xfrm>
            <a:off x="2195736" y="620688"/>
            <a:ext cx="5131668" cy="3187036"/>
          </a:xfrm>
          <a:prstGeom prst="rect">
            <a:avLst/>
          </a:prstGeom>
        </p:spPr>
      </p:pic>
    </p:spTree>
    <p:extLst>
      <p:ext uri="{BB962C8B-B14F-4D97-AF65-F5344CB8AC3E}">
        <p14:creationId xmlns:p14="http://schemas.microsoft.com/office/powerpoint/2010/main" val="936402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字方塊 4"/>
          <p:cNvSpPr txBox="1"/>
          <p:nvPr/>
        </p:nvSpPr>
        <p:spPr>
          <a:xfrm>
            <a:off x="755576" y="404664"/>
            <a:ext cx="8208912" cy="4308872"/>
          </a:xfrm>
          <a:prstGeom prst="rect">
            <a:avLst/>
          </a:prstGeom>
          <a:noFill/>
        </p:spPr>
        <p:txBody>
          <a:bodyPr wrap="square" rtlCol="0">
            <a:spAutoFit/>
          </a:bodyPr>
          <a:lstStyle/>
          <a:p>
            <a:r>
              <a:rPr lang="zh-TW" altLang="en-US" sz="4000" dirty="0"/>
              <a:t>當兵時我曾夢想，當我退伍那天</a:t>
            </a:r>
            <a:r>
              <a:rPr lang="en-US" altLang="zh-TW" sz="4000" dirty="0"/>
              <a:t>….</a:t>
            </a:r>
          </a:p>
          <a:p>
            <a:r>
              <a:rPr lang="en-US" altLang="zh-TW" sz="3600" dirty="0"/>
              <a:t>When I was in the Navy, I used to dream about the day I would be discharged….</a:t>
            </a:r>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a:p>
            <a:endParaRPr lang="en-US" altLang="zh-TW" dirty="0"/>
          </a:p>
        </p:txBody>
      </p:sp>
      <p:pic>
        <p:nvPicPr>
          <p:cNvPr id="3" name="圖片 2" descr="imag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59832" y="2924944"/>
            <a:ext cx="3302000" cy="2463800"/>
          </a:xfrm>
          <a:prstGeom prst="rect">
            <a:avLst/>
          </a:prstGeom>
        </p:spPr>
      </p:pic>
    </p:spTree>
    <p:extLst>
      <p:ext uri="{BB962C8B-B14F-4D97-AF65-F5344CB8AC3E}">
        <p14:creationId xmlns:p14="http://schemas.microsoft.com/office/powerpoint/2010/main" val="73087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1"/>
          <p:cNvSpPr>
            <a:spLocks noGrp="1"/>
          </p:cNvSpPr>
          <p:nvPr>
            <p:ph type="title"/>
          </p:nvPr>
        </p:nvSpPr>
        <p:spPr>
          <a:xfrm>
            <a:off x="899592" y="116632"/>
            <a:ext cx="7772400" cy="914400"/>
          </a:xfrm>
        </p:spPr>
        <p:txBody>
          <a:bodyPr>
            <a:normAutofit fontScale="90000"/>
          </a:bodyPr>
          <a:lstStyle/>
          <a:p>
            <a:br>
              <a:rPr lang="en-US" altLang="zh-TW" dirty="0"/>
            </a:br>
            <a:r>
              <a:rPr lang="zh-TW" altLang="en-US" sz="4400" dirty="0">
                <a:latin typeface="Arial Unicode MS" panose="020B0604020202020204" pitchFamily="34" charset="-120"/>
                <a:ea typeface="Arial Unicode MS" panose="020B0604020202020204" pitchFamily="34" charset="-120"/>
                <a:cs typeface="Arial Unicode MS" panose="020B0604020202020204" pitchFamily="34" charset="-120"/>
              </a:rPr>
              <a:t>我發現</a:t>
            </a:r>
            <a:r>
              <a:rPr lang="en-US" altLang="zh-TW" sz="4400" dirty="0">
                <a:latin typeface="Arial Unicode MS" panose="020B0604020202020204" pitchFamily="34" charset="-120"/>
                <a:ea typeface="Arial Unicode MS" panose="020B0604020202020204" pitchFamily="34" charset="-120"/>
                <a:cs typeface="Arial Unicode MS" panose="020B0604020202020204" pitchFamily="34" charset="-120"/>
              </a:rPr>
              <a:t> </a:t>
            </a:r>
            <a:r>
              <a:rPr lang="zh-TW" altLang="zh-TW" sz="4400" dirty="0">
                <a:latin typeface="Arial Unicode MS" panose="020B0604020202020204" pitchFamily="34" charset="-120"/>
                <a:ea typeface="Arial Unicode MS" panose="020B0604020202020204" pitchFamily="34" charset="-120"/>
                <a:cs typeface="Arial Unicode MS" panose="020B0604020202020204" pitchFamily="34" charset="-120"/>
              </a:rPr>
              <a:t>我</a:t>
            </a:r>
            <a:r>
              <a:rPr lang="zh-TW" altLang="en-US" sz="4400" dirty="0">
                <a:latin typeface="Arial Unicode MS" panose="020B0604020202020204" pitchFamily="34" charset="-120"/>
                <a:ea typeface="Arial Unicode MS" panose="020B0604020202020204" pitchFamily="34" charset="-120"/>
                <a:cs typeface="Arial Unicode MS" panose="020B0604020202020204" pitchFamily="34" charset="-120"/>
              </a:rPr>
              <a:t>早就</a:t>
            </a:r>
            <a:r>
              <a:rPr lang="zh-TW" altLang="zh-TW" sz="4400" dirty="0">
                <a:latin typeface="Arial Unicode MS" panose="020B0604020202020204" pitchFamily="34" charset="-120"/>
                <a:ea typeface="Arial Unicode MS" panose="020B0604020202020204" pitchFamily="34" charset="-120"/>
                <a:cs typeface="Arial Unicode MS" panose="020B0604020202020204" pitchFamily="34" charset="-120"/>
              </a:rPr>
              <a:t>自由了！</a:t>
            </a:r>
            <a:br>
              <a:rPr lang="zh-TW" altLang="en-US" sz="4400" dirty="0">
                <a:latin typeface="Arial Unicode MS" panose="020B0604020202020204" pitchFamily="34" charset="-120"/>
                <a:ea typeface="Arial Unicode MS" panose="020B0604020202020204" pitchFamily="34" charset="-120"/>
                <a:cs typeface="Arial Unicode MS" panose="020B0604020202020204" pitchFamily="34" charset="-120"/>
              </a:rPr>
            </a:br>
            <a:r>
              <a:rPr lang="en-US" altLang="zh-TW" sz="4400" dirty="0">
                <a:latin typeface="Arial Unicode MS" panose="020B0604020202020204" pitchFamily="34" charset="-120"/>
                <a:ea typeface="Arial Unicode MS" panose="020B0604020202020204" pitchFamily="34" charset="-120"/>
                <a:cs typeface="Arial Unicode MS" panose="020B0604020202020204" pitchFamily="34" charset="-120"/>
              </a:rPr>
              <a:t>Then I realized, I was already free!</a:t>
            </a:r>
            <a:br>
              <a:rPr lang="zh-TW" altLang="en-US" sz="4400" dirty="0">
                <a:latin typeface="Arial Unicode MS" panose="020B0604020202020204" pitchFamily="34" charset="-120"/>
                <a:ea typeface="Arial Unicode MS" panose="020B0604020202020204" pitchFamily="34" charset="-120"/>
                <a:cs typeface="Arial Unicode MS" panose="020B0604020202020204" pitchFamily="34" charset="-120"/>
              </a:rPr>
            </a:br>
            <a:endParaRPr lang="zh-TW" altLang="en-US" sz="4400" dirty="0">
              <a:latin typeface="Arial Unicode MS" panose="020B0604020202020204" pitchFamily="34" charset="-120"/>
              <a:ea typeface="Arial Unicode MS" panose="020B0604020202020204" pitchFamily="34" charset="-120"/>
              <a:cs typeface="Arial Unicode MS" panose="020B0604020202020204" pitchFamily="34" charset="-120"/>
            </a:endParaRPr>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2401621"/>
            <a:ext cx="6696744" cy="4456379"/>
          </a:xfrm>
          <a:prstGeom prst="rect">
            <a:avLst/>
          </a:prstGeom>
        </p:spPr>
      </p:pic>
    </p:spTree>
    <p:extLst>
      <p:ext uri="{BB962C8B-B14F-4D97-AF65-F5344CB8AC3E}">
        <p14:creationId xmlns:p14="http://schemas.microsoft.com/office/powerpoint/2010/main" val="81163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fontScale="90000"/>
          </a:bodyPr>
          <a:lstStyle/>
          <a:p>
            <a:r>
              <a:rPr kumimoji="1" lang="en-US" altLang="zh-TW" dirty="0"/>
              <a:t>What is freedom to you?</a:t>
            </a:r>
            <a:br>
              <a:rPr kumimoji="1" lang="en-US" altLang="zh-TW" dirty="0"/>
            </a:br>
            <a:r>
              <a:rPr kumimoji="1" lang="zh-TW" altLang="en-US" dirty="0"/>
              <a:t>你認為甚麼是自由？</a:t>
            </a:r>
          </a:p>
        </p:txBody>
      </p:sp>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1988840"/>
            <a:ext cx="8748464" cy="4869160"/>
          </a:xfrm>
          <a:prstGeom prst="rect">
            <a:avLst/>
          </a:prstGeom>
        </p:spPr>
      </p:pic>
    </p:spTree>
    <p:extLst>
      <p:ext uri="{BB962C8B-B14F-4D97-AF65-F5344CB8AC3E}">
        <p14:creationId xmlns:p14="http://schemas.microsoft.com/office/powerpoint/2010/main" val="156463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5736" y="908720"/>
            <a:ext cx="4134297" cy="2751187"/>
          </a:xfrm>
          <a:prstGeom prst="rect">
            <a:avLst/>
          </a:prstGeom>
        </p:spPr>
      </p:pic>
      <p:sp>
        <p:nvSpPr>
          <p:cNvPr id="6" name="文字方塊 5"/>
          <p:cNvSpPr txBox="1"/>
          <p:nvPr/>
        </p:nvSpPr>
        <p:spPr>
          <a:xfrm>
            <a:off x="503040" y="4221088"/>
            <a:ext cx="8640960" cy="2123658"/>
          </a:xfrm>
          <a:prstGeom prst="rect">
            <a:avLst/>
          </a:prstGeom>
          <a:noFill/>
        </p:spPr>
        <p:txBody>
          <a:bodyPr wrap="square" rtlCol="0">
            <a:spAutoFit/>
          </a:bodyPr>
          <a:lstStyle/>
          <a:p>
            <a:r>
              <a:rPr lang="en-US" altLang="zh-TW" dirty="0"/>
              <a:t> </a:t>
            </a:r>
            <a:r>
              <a:rPr lang="zh-TW" altLang="en-US" sz="4800" dirty="0"/>
              <a:t>神的兒子若教你自由，</a:t>
            </a:r>
            <a:endParaRPr lang="en-US" altLang="zh-TW" sz="4800" dirty="0"/>
          </a:p>
          <a:p>
            <a:r>
              <a:rPr lang="zh-TW" altLang="en-US" sz="4800" dirty="0"/>
              <a:t>你就真自由了</a:t>
            </a:r>
            <a:r>
              <a:rPr lang="en-US" altLang="zh-TW" sz="4800" dirty="0"/>
              <a:t>!</a:t>
            </a:r>
          </a:p>
          <a:p>
            <a:pPr algn="r"/>
            <a:r>
              <a:rPr lang="zh-TW" altLang="en-US" sz="3600" dirty="0"/>
              <a:t>約翰福音</a:t>
            </a:r>
            <a:r>
              <a:rPr lang="en-US" altLang="zh-TW" sz="3600" dirty="0"/>
              <a:t>8:36</a:t>
            </a:r>
          </a:p>
        </p:txBody>
      </p:sp>
    </p:spTree>
    <p:extLst>
      <p:ext uri="{BB962C8B-B14F-4D97-AF65-F5344CB8AC3E}">
        <p14:creationId xmlns:p14="http://schemas.microsoft.com/office/powerpoint/2010/main" val="3470370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495374" y="908720"/>
            <a:ext cx="8568952" cy="4770537"/>
          </a:xfrm>
          <a:prstGeom prst="rect">
            <a:avLst/>
          </a:prstGeom>
          <a:noFill/>
        </p:spPr>
        <p:txBody>
          <a:bodyPr wrap="square" rtlCol="0">
            <a:spAutoFit/>
          </a:bodyPr>
          <a:lstStyle/>
          <a:p>
            <a:r>
              <a:rPr lang="zh-TW" altLang="en-US" sz="4000" dirty="0"/>
              <a:t>得著自由的</a:t>
            </a:r>
            <a:r>
              <a:rPr lang="zh-Hant" altLang="en-US" sz="4000" dirty="0"/>
              <a:t>三</a:t>
            </a:r>
            <a:r>
              <a:rPr lang="zh-TW" altLang="en-US" sz="4000" dirty="0"/>
              <a:t>部曲 </a:t>
            </a:r>
            <a:endParaRPr lang="en-US" altLang="zh-TW" sz="4000" dirty="0"/>
          </a:p>
          <a:p>
            <a:r>
              <a:rPr lang="en-US" altLang="zh-TW" sz="4000" dirty="0"/>
              <a:t>three steps to freedom:</a:t>
            </a:r>
          </a:p>
          <a:p>
            <a:endParaRPr lang="en-US" altLang="zh-TW" sz="3200" dirty="0"/>
          </a:p>
          <a:p>
            <a:r>
              <a:rPr lang="zh-TW" altLang="en-US" sz="3200" dirty="0"/>
              <a:t>悔改</a:t>
            </a:r>
            <a:r>
              <a:rPr lang="zh-Hant" altLang="en-US" sz="3200" dirty="0"/>
              <a:t>信主</a:t>
            </a:r>
            <a:r>
              <a:rPr lang="zh-TW" altLang="en-US" sz="3200" dirty="0"/>
              <a:t> </a:t>
            </a:r>
            <a:r>
              <a:rPr lang="en-US" altLang="zh-TW" sz="3200" dirty="0"/>
              <a:t>repentance – </a:t>
            </a:r>
            <a:r>
              <a:rPr lang="zh-TW" altLang="en-US" sz="3200" dirty="0"/>
              <a:t>轉離罪行</a:t>
            </a:r>
            <a:endParaRPr lang="en-US" altLang="zh-TW" sz="3200" dirty="0"/>
          </a:p>
          <a:p>
            <a:endParaRPr lang="en-US" altLang="zh-TW" sz="3200" dirty="0"/>
          </a:p>
          <a:p>
            <a:r>
              <a:rPr lang="zh-TW" altLang="en-US" sz="3200" dirty="0"/>
              <a:t>遵守真理 </a:t>
            </a:r>
            <a:r>
              <a:rPr lang="en-US" altLang="zh-TW" sz="3200" dirty="0"/>
              <a:t>obey the truth </a:t>
            </a:r>
            <a:r>
              <a:rPr lang="zh-TW" altLang="en-US" sz="3200" dirty="0"/>
              <a:t>－走入自由</a:t>
            </a:r>
            <a:endParaRPr lang="en-US" altLang="zh-TW" sz="3200" dirty="0"/>
          </a:p>
          <a:p>
            <a:endParaRPr lang="en-US" altLang="zh-TW" sz="3200" dirty="0"/>
          </a:p>
          <a:p>
            <a:r>
              <a:rPr lang="zh-Hant" altLang="en-US" sz="3200" dirty="0"/>
              <a:t>靠</a:t>
            </a:r>
            <a:r>
              <a:rPr lang="zh-TW" altLang="zh-TW" sz="3200" dirty="0"/>
              <a:t>聖靈</a:t>
            </a:r>
            <a:r>
              <a:rPr lang="zh-Hant" altLang="en-US" sz="3200" dirty="0"/>
              <a:t>而行</a:t>
            </a:r>
            <a:r>
              <a:rPr lang="en-US" altLang="zh-TW" sz="3200" dirty="0"/>
              <a:t> walk in the Holy Spirit</a:t>
            </a:r>
            <a:r>
              <a:rPr lang="zh-TW" altLang="en-US" sz="3200" dirty="0"/>
              <a:t>－活出自由</a:t>
            </a:r>
            <a:endParaRPr lang="en-US" altLang="zh-TW" sz="3200" dirty="0"/>
          </a:p>
          <a:p>
            <a:endParaRPr lang="en-US" altLang="zh-TW" sz="3200" dirty="0"/>
          </a:p>
        </p:txBody>
      </p:sp>
      <p:pic>
        <p:nvPicPr>
          <p:cNvPr id="4" name="圖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2444" y="0"/>
            <a:ext cx="3361556" cy="2521167"/>
          </a:xfrm>
          <a:prstGeom prst="rect">
            <a:avLst/>
          </a:prstGeom>
        </p:spPr>
      </p:pic>
    </p:spTree>
    <p:extLst>
      <p:ext uri="{BB962C8B-B14F-4D97-AF65-F5344CB8AC3E}">
        <p14:creationId xmlns:p14="http://schemas.microsoft.com/office/powerpoint/2010/main" val="13709079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899592" y="404664"/>
            <a:ext cx="7772400" cy="914400"/>
          </a:xfrm>
        </p:spPr>
        <p:txBody>
          <a:bodyPr/>
          <a:lstStyle/>
          <a:p>
            <a:r>
              <a:rPr lang="zh-TW" altLang="en-US" dirty="0"/>
              <a:t>在今天</a:t>
            </a:r>
            <a:r>
              <a:rPr lang="zh-Hant" altLang="en-US" dirty="0"/>
              <a:t>世俗</a:t>
            </a:r>
            <a:r>
              <a:rPr lang="zh-TW" altLang="en-US" dirty="0"/>
              <a:t>相對主義盛行的時代，</a:t>
            </a:r>
            <a:br>
              <a:rPr lang="zh-TW" altLang="en-US" dirty="0"/>
            </a:br>
            <a:r>
              <a:rPr lang="zh-TW" altLang="en-US" dirty="0"/>
              <a:t>我們需要活出自由，也要宣揚自由</a:t>
            </a:r>
            <a:br>
              <a:rPr lang="en-US" altLang="zh-TW" dirty="0"/>
            </a:br>
            <a:r>
              <a:rPr lang="en-US" altLang="zh-TW" dirty="0">
                <a:latin typeface="+mn-lt"/>
              </a:rPr>
              <a:t>live and proclaim freedom </a:t>
            </a:r>
            <a:endParaRPr lang="zh-TW" altLang="en-US" dirty="0">
              <a:latin typeface="+mn-lt"/>
            </a:endParaRPr>
          </a:p>
        </p:txBody>
      </p:sp>
      <p:sp>
        <p:nvSpPr>
          <p:cNvPr id="3" name="內容版面配置區 2"/>
          <p:cNvSpPr>
            <a:spLocks noGrp="1"/>
          </p:cNvSpPr>
          <p:nvPr>
            <p:ph idx="1"/>
          </p:nvPr>
        </p:nvSpPr>
        <p:spPr>
          <a:xfrm>
            <a:off x="873020" y="3140968"/>
            <a:ext cx="7772400" cy="4572000"/>
          </a:xfrm>
        </p:spPr>
        <p:txBody>
          <a:bodyPr/>
          <a:lstStyle/>
          <a:p>
            <a:r>
              <a:rPr lang="zh-TW" altLang="en-US" sz="3600" dirty="0"/>
              <a:t>不僅</a:t>
            </a:r>
            <a:r>
              <a:rPr lang="zh-Hant" altLang="en-US" sz="3600" dirty="0"/>
              <a:t>認識</a:t>
            </a:r>
            <a:r>
              <a:rPr lang="zh-TW" altLang="en-US" sz="3600" dirty="0"/>
              <a:t>真理，也需要勇氣</a:t>
            </a:r>
            <a:r>
              <a:rPr lang="zh-Hant" altLang="en-US" sz="3600" dirty="0"/>
              <a:t>活出因真理而得的自由</a:t>
            </a:r>
            <a:r>
              <a:rPr lang="en-US" altLang="zh-TW" sz="3600" dirty="0"/>
              <a:t>…</a:t>
            </a:r>
          </a:p>
          <a:p>
            <a:r>
              <a:rPr lang="en-US" altLang="zh-TW" sz="3600" dirty="0"/>
              <a:t>we not only need to know the truth, we also need courage to live freely in the truth.</a:t>
            </a:r>
          </a:p>
          <a:p>
            <a:endParaRPr lang="zh-TW" altLang="en-US" dirty="0"/>
          </a:p>
        </p:txBody>
      </p:sp>
    </p:spTree>
    <p:extLst>
      <p:ext uri="{BB962C8B-B14F-4D97-AF65-F5344CB8AC3E}">
        <p14:creationId xmlns:p14="http://schemas.microsoft.com/office/powerpoint/2010/main" val="35840163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849259" y="548680"/>
            <a:ext cx="7560840" cy="5940088"/>
          </a:xfrm>
          <a:prstGeom prst="rect">
            <a:avLst/>
          </a:prstGeom>
          <a:noFill/>
        </p:spPr>
        <p:txBody>
          <a:bodyPr wrap="square" rtlCol="0">
            <a:spAutoFit/>
          </a:bodyPr>
          <a:lstStyle/>
          <a:p>
            <a:r>
              <a:rPr lang="en-US" altLang="zh-TW" sz="4800" dirty="0"/>
              <a:t>David </a:t>
            </a:r>
            <a:r>
              <a:rPr lang="zh-TW" altLang="en-US" sz="4800" dirty="0"/>
              <a:t>大衛</a:t>
            </a:r>
            <a:endParaRPr lang="en-US" altLang="zh-TW" sz="4800" dirty="0"/>
          </a:p>
          <a:p>
            <a:r>
              <a:rPr lang="zh-TW" altLang="en-US" sz="4800" dirty="0">
                <a:solidFill>
                  <a:srgbClr val="FFC000"/>
                </a:solidFill>
              </a:rPr>
              <a:t>靠神剛強</a:t>
            </a:r>
            <a:endParaRPr lang="en-US" altLang="zh-TW" sz="4800" dirty="0">
              <a:solidFill>
                <a:srgbClr val="FFC000"/>
              </a:solidFill>
            </a:endParaRPr>
          </a:p>
          <a:p>
            <a:endParaRPr lang="en-US" altLang="zh-TW" sz="4800" dirty="0"/>
          </a:p>
          <a:p>
            <a:r>
              <a:rPr lang="en-US" altLang="zh-TW" sz="4800" dirty="0"/>
              <a:t>Joshua </a:t>
            </a:r>
            <a:r>
              <a:rPr lang="zh-TW" altLang="en-US" sz="4800" dirty="0"/>
              <a:t>約書亞</a:t>
            </a:r>
            <a:endParaRPr lang="en-US" altLang="zh-TW" sz="4800" dirty="0"/>
          </a:p>
          <a:p>
            <a:r>
              <a:rPr lang="zh-TW" altLang="en-US" sz="4800" dirty="0">
                <a:solidFill>
                  <a:srgbClr val="FFC000"/>
                </a:solidFill>
              </a:rPr>
              <a:t>剛強壯膽</a:t>
            </a:r>
            <a:r>
              <a:rPr lang="en-US" altLang="zh-TW" sz="4800" dirty="0">
                <a:solidFill>
                  <a:srgbClr val="FFC000"/>
                </a:solidFill>
              </a:rPr>
              <a:t>!</a:t>
            </a:r>
          </a:p>
          <a:p>
            <a:endParaRPr lang="en-US" altLang="zh-TW" sz="4400" dirty="0"/>
          </a:p>
          <a:p>
            <a:r>
              <a:rPr lang="en-US" altLang="zh-TW" sz="4800" dirty="0"/>
              <a:t>Timothy </a:t>
            </a:r>
            <a:r>
              <a:rPr lang="zh-TW" altLang="en-US" sz="4800" dirty="0"/>
              <a:t>提摩太</a:t>
            </a:r>
            <a:endParaRPr lang="en-US" altLang="zh-TW" sz="4800" dirty="0"/>
          </a:p>
          <a:p>
            <a:r>
              <a:rPr lang="zh-TW" altLang="en-US" sz="4800" dirty="0">
                <a:solidFill>
                  <a:srgbClr val="FFC000"/>
                </a:solidFill>
              </a:rPr>
              <a:t>被聖靈所賜的勇氣所充滿</a:t>
            </a:r>
            <a:endParaRPr lang="en-US" altLang="zh-TW" sz="4800" dirty="0">
              <a:solidFill>
                <a:srgbClr val="FFC000"/>
              </a:solidFill>
            </a:endParaRPr>
          </a:p>
        </p:txBody>
      </p:sp>
      <p:pic>
        <p:nvPicPr>
          <p:cNvPr id="2" name="圖片 1"/>
          <p:cNvPicPr>
            <a:picLocks noChangeAspect="1"/>
          </p:cNvPicPr>
          <p:nvPr/>
        </p:nvPicPr>
        <p:blipFill>
          <a:blip r:embed="rId2"/>
          <a:stretch>
            <a:fillRect/>
          </a:stretch>
        </p:blipFill>
        <p:spPr>
          <a:xfrm>
            <a:off x="5240735" y="2408"/>
            <a:ext cx="3903265" cy="4218680"/>
          </a:xfrm>
          <a:prstGeom prst="rect">
            <a:avLst/>
          </a:prstGeom>
        </p:spPr>
      </p:pic>
    </p:spTree>
    <p:extLst>
      <p:ext uri="{BB962C8B-B14F-4D97-AF65-F5344CB8AC3E}">
        <p14:creationId xmlns:p14="http://schemas.microsoft.com/office/powerpoint/2010/main" val="5105585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1" lang="zh-TW" altLang="en-US" dirty="0"/>
              <a:t>一個勇敢的人</a:t>
            </a:r>
            <a:r>
              <a:rPr kumimoji="1" lang="en-US" altLang="zh-TW" dirty="0"/>
              <a:t> a courageous man</a:t>
            </a:r>
            <a:endParaRPr kumimoji="1" lang="zh-TW" altLang="en-US" dirty="0"/>
          </a:p>
        </p:txBody>
      </p:sp>
      <p:pic>
        <p:nvPicPr>
          <p:cNvPr id="4" name="圖片 3"/>
          <p:cNvPicPr>
            <a:picLocks noChangeAspect="1"/>
          </p:cNvPicPr>
          <p:nvPr/>
        </p:nvPicPr>
        <p:blipFill>
          <a:blip r:embed="rId2"/>
          <a:stretch>
            <a:fillRect/>
          </a:stretch>
        </p:blipFill>
        <p:spPr>
          <a:xfrm>
            <a:off x="3131840" y="1556792"/>
            <a:ext cx="3057782" cy="2034815"/>
          </a:xfrm>
          <a:prstGeom prst="rect">
            <a:avLst/>
          </a:prstGeom>
        </p:spPr>
      </p:pic>
      <p:pic>
        <p:nvPicPr>
          <p:cNvPr id="5" name="圖片 4"/>
          <p:cNvPicPr>
            <a:picLocks noChangeAspect="1"/>
          </p:cNvPicPr>
          <p:nvPr/>
        </p:nvPicPr>
        <p:blipFill>
          <a:blip r:embed="rId3"/>
          <a:stretch>
            <a:fillRect/>
          </a:stretch>
        </p:blipFill>
        <p:spPr>
          <a:xfrm>
            <a:off x="395536" y="4000310"/>
            <a:ext cx="8743361" cy="2836044"/>
          </a:xfrm>
          <a:prstGeom prst="rect">
            <a:avLst/>
          </a:prstGeom>
        </p:spPr>
      </p:pic>
    </p:spTree>
    <p:extLst>
      <p:ext uri="{BB962C8B-B14F-4D97-AF65-F5344CB8AC3E}">
        <p14:creationId xmlns:p14="http://schemas.microsoft.com/office/powerpoint/2010/main" val="2607530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p:cNvSpPr txBox="1"/>
          <p:nvPr/>
        </p:nvSpPr>
        <p:spPr>
          <a:xfrm>
            <a:off x="899592" y="692696"/>
            <a:ext cx="6768752" cy="3785652"/>
          </a:xfrm>
          <a:prstGeom prst="rect">
            <a:avLst/>
          </a:prstGeom>
          <a:noFill/>
        </p:spPr>
        <p:txBody>
          <a:bodyPr wrap="square" rtlCol="0">
            <a:spAutoFit/>
          </a:bodyPr>
          <a:lstStyle/>
          <a:p>
            <a:r>
              <a:rPr kumimoji="1" lang="zh-TW" altLang="en-US" sz="4800" dirty="0"/>
              <a:t>基督已經釋放你得自由，起來宣告自由</a:t>
            </a:r>
          </a:p>
          <a:p>
            <a:r>
              <a:rPr kumimoji="1" lang="en-US" altLang="zh-TW" sz="4800" dirty="0"/>
              <a:t>You are Free in Christ. Claim and proclaim freedom today.</a:t>
            </a:r>
            <a:endParaRPr kumimoji="1" lang="zh-TW" altLang="en-US" sz="4800" dirty="0"/>
          </a:p>
        </p:txBody>
      </p:sp>
    </p:spTree>
    <p:extLst>
      <p:ext uri="{BB962C8B-B14F-4D97-AF65-F5344CB8AC3E}">
        <p14:creationId xmlns:p14="http://schemas.microsoft.com/office/powerpoint/2010/main" val="2052284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p:cNvSpPr txBox="1"/>
          <p:nvPr/>
        </p:nvSpPr>
        <p:spPr>
          <a:xfrm>
            <a:off x="1043608" y="5229200"/>
            <a:ext cx="7416824" cy="1384995"/>
          </a:xfrm>
          <a:prstGeom prst="rect">
            <a:avLst/>
          </a:prstGeom>
          <a:noFill/>
        </p:spPr>
        <p:txBody>
          <a:bodyPr wrap="square" rtlCol="0">
            <a:spAutoFit/>
          </a:bodyPr>
          <a:lstStyle/>
          <a:p>
            <a:r>
              <a:rPr lang="en-US" altLang="zh-TW" sz="2800" dirty="0"/>
              <a:t>"O Liberty, Liberty, how many crimes are committed in thy name!“ Madame Roland </a:t>
            </a:r>
          </a:p>
          <a:p>
            <a:r>
              <a:rPr lang="zh-TW" altLang="en-US" sz="2800" dirty="0"/>
              <a:t>自由自由 多少罪惡假汝之名而行！羅蘭夫人</a:t>
            </a:r>
          </a:p>
        </p:txBody>
      </p:sp>
      <p:pic>
        <p:nvPicPr>
          <p:cNvPr id="7" name="圖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080523">
            <a:off x="1304664" y="886733"/>
            <a:ext cx="2464238" cy="1774252"/>
          </a:xfrm>
          <a:prstGeom prst="rect">
            <a:avLst/>
          </a:prstGeom>
        </p:spPr>
      </p:pic>
      <p:pic>
        <p:nvPicPr>
          <p:cNvPr id="8" name="圖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921121">
            <a:off x="6391772" y="3703782"/>
            <a:ext cx="2428933" cy="1377952"/>
          </a:xfrm>
          <a:prstGeom prst="rect">
            <a:avLst/>
          </a:prstGeom>
        </p:spPr>
      </p:pic>
      <p:pic>
        <p:nvPicPr>
          <p:cNvPr id="10" name="圖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753935">
            <a:off x="945817" y="3422453"/>
            <a:ext cx="2110106" cy="1674688"/>
          </a:xfrm>
          <a:prstGeom prst="rect">
            <a:avLst/>
          </a:prstGeom>
        </p:spPr>
      </p:pic>
      <p:pic>
        <p:nvPicPr>
          <p:cNvPr id="11" name="圖片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90515">
            <a:off x="6222401" y="983465"/>
            <a:ext cx="1965060" cy="1965060"/>
          </a:xfrm>
          <a:prstGeom prst="rect">
            <a:avLst/>
          </a:prstGeom>
        </p:spPr>
      </p:pic>
      <p:pic>
        <p:nvPicPr>
          <p:cNvPr id="4" name="圖片 3"/>
          <p:cNvPicPr>
            <a:picLocks noChangeAspect="1"/>
          </p:cNvPicPr>
          <p:nvPr/>
        </p:nvPicPr>
        <p:blipFill>
          <a:blip r:embed="rId6"/>
          <a:stretch>
            <a:fillRect/>
          </a:stretch>
        </p:blipFill>
        <p:spPr>
          <a:xfrm>
            <a:off x="2804908" y="2422798"/>
            <a:ext cx="3950888" cy="1580355"/>
          </a:xfrm>
          <a:prstGeom prst="rect">
            <a:avLst/>
          </a:prstGeom>
        </p:spPr>
      </p:pic>
    </p:spTree>
    <p:extLst>
      <p:ext uri="{BB962C8B-B14F-4D97-AF65-F5344CB8AC3E}">
        <p14:creationId xmlns:p14="http://schemas.microsoft.com/office/powerpoint/2010/main" val="365115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heckerboard(across)">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500"/>
                                        <p:tgtEl>
                                          <p:spTgt spid="3"/>
                                        </p:tgtEl>
                                        <p:attrNameLst>
                                          <p:attrName>ppt_y</p:attrName>
                                        </p:attrNameLst>
                                      </p:cBhvr>
                                      <p:tavLst>
                                        <p:tav tm="0">
                                          <p:val>
                                            <p:strVal val="#ppt_y+#ppt_h*1.125000"/>
                                          </p:val>
                                        </p:tav>
                                        <p:tav tm="100000">
                                          <p:val>
                                            <p:strVal val="#ppt_y"/>
                                          </p:val>
                                        </p:tav>
                                      </p:tavLst>
                                    </p:anim>
                                    <p:animEffect transition="in" filter="wipe(up)">
                                      <p:cBhvr>
                                        <p:cTn id="2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自由是聖經故事的核心信息</a:t>
            </a:r>
            <a:br>
              <a:rPr lang="en-US" altLang="zh-TW" dirty="0"/>
            </a:br>
            <a:r>
              <a:rPr lang="en-US" altLang="zh-TW" dirty="0"/>
              <a:t>Freedom in Bible narratives</a:t>
            </a:r>
            <a:endParaRPr lang="zh-TW" altLang="en-US" dirty="0"/>
          </a:p>
        </p:txBody>
      </p:sp>
      <p:sp>
        <p:nvSpPr>
          <p:cNvPr id="3" name="內容版面配置區 2"/>
          <p:cNvSpPr>
            <a:spLocks noGrp="1"/>
          </p:cNvSpPr>
          <p:nvPr>
            <p:ph idx="1"/>
          </p:nvPr>
        </p:nvSpPr>
        <p:spPr>
          <a:xfrm>
            <a:off x="899592" y="2317050"/>
            <a:ext cx="7772400" cy="4572000"/>
          </a:xfrm>
        </p:spPr>
        <p:txBody>
          <a:bodyPr/>
          <a:lstStyle/>
          <a:p>
            <a:r>
              <a:rPr lang="en-US" altLang="zh-TW" sz="3600" dirty="0"/>
              <a:t>the garden </a:t>
            </a:r>
            <a:r>
              <a:rPr lang="zh-TW" altLang="en-US" sz="3600" dirty="0"/>
              <a:t>伊甸園</a:t>
            </a:r>
            <a:endParaRPr lang="en-US" altLang="zh-TW" sz="3600" dirty="0"/>
          </a:p>
          <a:p>
            <a:r>
              <a:rPr lang="en-US" altLang="zh-TW" sz="3600" dirty="0"/>
              <a:t>The exodus </a:t>
            </a:r>
            <a:r>
              <a:rPr lang="zh-TW" altLang="en-US" sz="3600" dirty="0"/>
              <a:t>出埃及</a:t>
            </a:r>
            <a:endParaRPr lang="en-US" altLang="zh-TW" sz="3600" dirty="0"/>
          </a:p>
          <a:p>
            <a:r>
              <a:rPr lang="en-US" altLang="zh-TW" sz="3600" dirty="0"/>
              <a:t>Christ and the cross </a:t>
            </a:r>
            <a:r>
              <a:rPr lang="zh-TW" altLang="en-US" sz="3600" dirty="0"/>
              <a:t>基督與十字架</a:t>
            </a:r>
            <a:endParaRPr lang="en-US" altLang="zh-TW" sz="3600" dirty="0"/>
          </a:p>
          <a:p>
            <a:r>
              <a:rPr lang="en-US" altLang="zh-TW" sz="3600" dirty="0"/>
              <a:t>The kingdom of God </a:t>
            </a:r>
            <a:r>
              <a:rPr lang="zh-TW" altLang="en-US" sz="3600" dirty="0"/>
              <a:t>神的國</a:t>
            </a:r>
            <a:endParaRPr lang="en-US" altLang="zh-TW" sz="3600" dirty="0"/>
          </a:p>
          <a:p>
            <a:r>
              <a:rPr lang="en-US" altLang="zh-TW" sz="3600" dirty="0"/>
              <a:t>New heaven and new earth </a:t>
            </a:r>
            <a:r>
              <a:rPr lang="zh-TW" altLang="en-US" sz="3600" dirty="0"/>
              <a:t>新天新地</a:t>
            </a:r>
            <a:endParaRPr lang="en-US" altLang="zh-TW" sz="3600" dirty="0"/>
          </a:p>
          <a:p>
            <a:endParaRPr lang="zh-TW" altLang="en-US" dirty="0"/>
          </a:p>
        </p:txBody>
      </p:sp>
    </p:spTree>
    <p:extLst>
      <p:ext uri="{BB962C8B-B14F-4D97-AF65-F5344CB8AC3E}">
        <p14:creationId xmlns:p14="http://schemas.microsoft.com/office/powerpoint/2010/main" val="13189836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755576" y="476672"/>
            <a:ext cx="8064896" cy="3046988"/>
          </a:xfrm>
          <a:prstGeom prst="rect">
            <a:avLst/>
          </a:prstGeom>
          <a:noFill/>
        </p:spPr>
        <p:txBody>
          <a:bodyPr wrap="square" rtlCol="0">
            <a:spAutoFit/>
          </a:bodyPr>
          <a:lstStyle/>
          <a:p>
            <a:r>
              <a:rPr lang="zh-TW" altLang="zh-TW" sz="4400" dirty="0"/>
              <a:t>自由的信息</a:t>
            </a:r>
            <a:r>
              <a:rPr lang="en-US" altLang="zh-TW" sz="4400" dirty="0"/>
              <a:t>:</a:t>
            </a:r>
          </a:p>
          <a:p>
            <a:r>
              <a:rPr lang="en-US" altLang="zh-TW" sz="4400" dirty="0"/>
              <a:t>The message of freedom</a:t>
            </a:r>
          </a:p>
          <a:p>
            <a:r>
              <a:rPr lang="zh-TW" altLang="zh-TW" sz="2800" dirty="0"/>
              <a:t>自由很大的一層意義是不受羈絆，而甚麼又是神兒女的自由呢？面對這一切人無法掌握的不定因素，我們能夠身處時局卻又不受環境的影響嗎？</a:t>
            </a:r>
          </a:p>
          <a:p>
            <a:endParaRPr lang="zh-TW" altLang="zh-TW" sz="2000" dirty="0"/>
          </a:p>
        </p:txBody>
      </p:sp>
    </p:spTree>
    <p:extLst>
      <p:ext uri="{BB962C8B-B14F-4D97-AF65-F5344CB8AC3E}">
        <p14:creationId xmlns:p14="http://schemas.microsoft.com/office/powerpoint/2010/main" val="16045436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8CD9486-6EAC-EE4A-8258-66DF8825E1E0}"/>
              </a:ext>
            </a:extLst>
          </p:cNvPr>
          <p:cNvSpPr>
            <a:spLocks noGrp="1"/>
          </p:cNvSpPr>
          <p:nvPr>
            <p:ph type="title"/>
          </p:nvPr>
        </p:nvSpPr>
        <p:spPr/>
        <p:txBody>
          <a:bodyPr/>
          <a:lstStyle/>
          <a:p>
            <a:r>
              <a:rPr lang="zh-Hant" altLang="en-US" dirty="0"/>
              <a:t>羅馬書八章的自由觀</a:t>
            </a:r>
            <a:br>
              <a:rPr lang="zh-Hant" altLang="en-US" dirty="0"/>
            </a:br>
            <a:r>
              <a:rPr lang="en-US" altLang="zh-Hant" sz="3700" dirty="0"/>
              <a:t>Freedom in the Book of Romans</a:t>
            </a:r>
            <a:endParaRPr lang="zh-TW" altLang="en-US" sz="3700" dirty="0"/>
          </a:p>
        </p:txBody>
      </p:sp>
      <p:sp>
        <p:nvSpPr>
          <p:cNvPr id="3" name="內容版面配置區 2">
            <a:extLst>
              <a:ext uri="{FF2B5EF4-FFF2-40B4-BE49-F238E27FC236}">
                <a16:creationId xmlns:a16="http://schemas.microsoft.com/office/drawing/2014/main" id="{15825371-9CF4-5448-8747-70CEE9D183E9}"/>
              </a:ext>
            </a:extLst>
          </p:cNvPr>
          <p:cNvSpPr>
            <a:spLocks noGrp="1"/>
          </p:cNvSpPr>
          <p:nvPr>
            <p:ph idx="1"/>
          </p:nvPr>
        </p:nvSpPr>
        <p:spPr>
          <a:xfrm>
            <a:off x="914400" y="1979832"/>
            <a:ext cx="7772400" cy="4572000"/>
          </a:xfrm>
        </p:spPr>
        <p:txBody>
          <a:bodyPr/>
          <a:lstStyle/>
          <a:p>
            <a:r>
              <a:rPr lang="zh-Hant" altLang="en-US" dirty="0"/>
              <a:t>不定罪了（</a:t>
            </a:r>
            <a:r>
              <a:rPr lang="en-US" altLang="zh-Hant" dirty="0"/>
              <a:t>1</a:t>
            </a:r>
            <a:r>
              <a:rPr lang="zh-Hant" altLang="en-US" dirty="0"/>
              <a:t>）</a:t>
            </a:r>
          </a:p>
          <a:p>
            <a:r>
              <a:rPr lang="zh-Hant" altLang="en-US" dirty="0"/>
              <a:t>釋放了（</a:t>
            </a:r>
            <a:r>
              <a:rPr lang="en-US" altLang="zh-Hant" dirty="0"/>
              <a:t>2</a:t>
            </a:r>
            <a:r>
              <a:rPr lang="zh-Hant" altLang="en-US" dirty="0"/>
              <a:t>）</a:t>
            </a:r>
          </a:p>
          <a:p>
            <a:r>
              <a:rPr lang="zh-Hant" altLang="en-US" dirty="0"/>
              <a:t>體貼聖靈得生命，平安（</a:t>
            </a:r>
            <a:r>
              <a:rPr lang="en-US" altLang="zh-Hant" dirty="0"/>
              <a:t>6</a:t>
            </a:r>
            <a:r>
              <a:rPr lang="zh-Hant" altLang="en-US" dirty="0"/>
              <a:t>）</a:t>
            </a:r>
          </a:p>
          <a:p>
            <a:r>
              <a:rPr lang="zh-Hant" altLang="en-US" dirty="0"/>
              <a:t>身體活過來（</a:t>
            </a:r>
            <a:r>
              <a:rPr lang="en-US" altLang="zh-Hant" dirty="0"/>
              <a:t>11</a:t>
            </a:r>
            <a:r>
              <a:rPr lang="zh-Hant" altLang="en-US" dirty="0"/>
              <a:t>）</a:t>
            </a:r>
          </a:p>
          <a:p>
            <a:r>
              <a:rPr lang="zh-Hant" altLang="en-US" dirty="0"/>
              <a:t>脫離敗壞的轄制，得享神兒女自由的榮耀（</a:t>
            </a:r>
            <a:r>
              <a:rPr lang="en-US" altLang="zh-Hant" dirty="0"/>
              <a:t>21</a:t>
            </a:r>
            <a:r>
              <a:rPr lang="zh-Hant" altLang="en-US" dirty="0"/>
              <a:t>）</a:t>
            </a:r>
          </a:p>
        </p:txBody>
      </p:sp>
    </p:spTree>
    <p:extLst>
      <p:ext uri="{BB962C8B-B14F-4D97-AF65-F5344CB8AC3E}">
        <p14:creationId xmlns:p14="http://schemas.microsoft.com/office/powerpoint/2010/main" val="1342923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p:cNvSpPr txBox="1"/>
          <p:nvPr/>
        </p:nvSpPr>
        <p:spPr>
          <a:xfrm>
            <a:off x="418881" y="404664"/>
            <a:ext cx="8640960" cy="5078313"/>
          </a:xfrm>
          <a:prstGeom prst="rect">
            <a:avLst/>
          </a:prstGeom>
          <a:noFill/>
        </p:spPr>
        <p:txBody>
          <a:bodyPr wrap="square" rtlCol="0">
            <a:spAutoFit/>
          </a:bodyPr>
          <a:lstStyle/>
          <a:p>
            <a:r>
              <a:rPr lang="zh-TW" altLang="en-US" sz="3200" dirty="0"/>
              <a:t>新約關於自由的啟示：</a:t>
            </a:r>
            <a:endParaRPr lang="en-US" altLang="zh-TW" sz="3200" dirty="0"/>
          </a:p>
          <a:p>
            <a:r>
              <a:rPr lang="en-US" altLang="zh-TW" sz="3200" dirty="0"/>
              <a:t>Key NT revelations about freedom:</a:t>
            </a:r>
          </a:p>
          <a:p>
            <a:endParaRPr lang="zh-TW" altLang="zh-TW" sz="2000" dirty="0"/>
          </a:p>
          <a:p>
            <a:r>
              <a:rPr lang="zh-TW" altLang="zh-TW" sz="2400" dirty="0"/>
              <a:t>耶穌曾宣告說，</a:t>
            </a:r>
            <a:r>
              <a:rPr lang="en-US" altLang="zh-TW" sz="2400" dirty="0"/>
              <a:t>”</a:t>
            </a:r>
            <a:r>
              <a:rPr lang="zh-TW" altLang="zh-TW" sz="2400" dirty="0">
                <a:solidFill>
                  <a:srgbClr val="00B0F0"/>
                </a:solidFill>
              </a:rPr>
              <a:t>天父的兒子</a:t>
            </a:r>
            <a:r>
              <a:rPr lang="zh-TW" altLang="zh-TW" sz="2400" dirty="0"/>
              <a:t>若叫你們自由，你們就</a:t>
            </a:r>
            <a:r>
              <a:rPr lang="zh-TW" altLang="zh-TW" sz="2400" dirty="0">
                <a:solidFill>
                  <a:srgbClr val="FFC000"/>
                </a:solidFill>
              </a:rPr>
              <a:t>真自由</a:t>
            </a:r>
            <a:r>
              <a:rPr lang="zh-TW" altLang="zh-TW" sz="2400" dirty="0"/>
              <a:t>了</a:t>
            </a:r>
            <a:r>
              <a:rPr lang="en-US" altLang="zh-TW" sz="2400" dirty="0"/>
              <a:t>”</a:t>
            </a:r>
            <a:r>
              <a:rPr lang="zh-TW" altLang="zh-TW" sz="2400" dirty="0"/>
              <a:t>（約</a:t>
            </a:r>
            <a:r>
              <a:rPr lang="en-US" altLang="zh-TW" sz="2400" dirty="0"/>
              <a:t> 8:36</a:t>
            </a:r>
            <a:r>
              <a:rPr lang="zh-TW" altLang="zh-TW" sz="2400" dirty="0"/>
              <a:t>）。</a:t>
            </a:r>
            <a:endParaRPr lang="en-US" altLang="zh-TW" sz="2400" dirty="0"/>
          </a:p>
          <a:p>
            <a:r>
              <a:rPr lang="en-US" altLang="zh-TW" sz="2400" dirty="0"/>
              <a:t>So if the Son sets you free, you will be free indeed.</a:t>
            </a:r>
          </a:p>
          <a:p>
            <a:r>
              <a:rPr lang="zh-TW" altLang="zh-TW" sz="2400" dirty="0"/>
              <a:t>他又說：你們必明白真理，</a:t>
            </a:r>
            <a:r>
              <a:rPr lang="zh-TW" altLang="zh-TW" sz="2400" dirty="0">
                <a:solidFill>
                  <a:srgbClr val="00B0F0"/>
                </a:solidFill>
              </a:rPr>
              <a:t>真理</a:t>
            </a:r>
            <a:r>
              <a:rPr lang="zh-TW" altLang="zh-TW" sz="2400" dirty="0"/>
              <a:t>必叫你們得以</a:t>
            </a:r>
            <a:r>
              <a:rPr lang="zh-TW" altLang="zh-TW" sz="2400" dirty="0">
                <a:solidFill>
                  <a:srgbClr val="FFC000"/>
                </a:solidFill>
              </a:rPr>
              <a:t>自由</a:t>
            </a:r>
            <a:r>
              <a:rPr lang="zh-TW" altLang="en-US" sz="2400" dirty="0"/>
              <a:t>（約</a:t>
            </a:r>
            <a:r>
              <a:rPr lang="en-US" altLang="zh-TW" sz="2400" dirty="0"/>
              <a:t>John 8:32</a:t>
            </a:r>
            <a:r>
              <a:rPr lang="zh-TW" altLang="en-US" sz="2400" dirty="0"/>
              <a:t>）</a:t>
            </a:r>
            <a:endParaRPr lang="en-US" altLang="zh-TW" sz="2400" dirty="0"/>
          </a:p>
          <a:p>
            <a:r>
              <a:rPr lang="en-US" altLang="zh-TW" sz="2400" b="1" baseline="30000" dirty="0"/>
              <a:t>32 </a:t>
            </a:r>
            <a:r>
              <a:rPr lang="en-US" altLang="zh-TW" sz="2400" dirty="0"/>
              <a:t>Then you will know the truth, and the truth will set you free.”</a:t>
            </a:r>
          </a:p>
          <a:p>
            <a:endParaRPr lang="en-US" altLang="zh-TW" sz="2400" dirty="0"/>
          </a:p>
          <a:p>
            <a:r>
              <a:rPr lang="zh-TW" altLang="en-US" sz="2400" dirty="0"/>
              <a:t>主就是那靈，</a:t>
            </a:r>
            <a:r>
              <a:rPr lang="zh-TW" altLang="en-US" sz="2400" dirty="0">
                <a:solidFill>
                  <a:srgbClr val="00B0F0"/>
                </a:solidFill>
              </a:rPr>
              <a:t>主的靈</a:t>
            </a:r>
            <a:r>
              <a:rPr lang="zh-TW" altLang="en-US" sz="2400" dirty="0"/>
              <a:t>在哪裡，哪裡就得以</a:t>
            </a:r>
            <a:r>
              <a:rPr lang="zh-TW" altLang="en-US" sz="2400" dirty="0">
                <a:solidFill>
                  <a:srgbClr val="FFC000"/>
                </a:solidFill>
              </a:rPr>
              <a:t>自由</a:t>
            </a:r>
            <a:r>
              <a:rPr lang="zh-TW" altLang="en-US" sz="2400" dirty="0"/>
              <a:t> （林後</a:t>
            </a:r>
            <a:r>
              <a:rPr lang="en-US" altLang="zh-TW" sz="2400" dirty="0"/>
              <a:t>3:17)</a:t>
            </a:r>
            <a:r>
              <a:rPr lang="zh-TW" altLang="en-US" sz="2400" dirty="0"/>
              <a:t>。</a:t>
            </a:r>
            <a:endParaRPr lang="en-US" altLang="zh-TW" sz="2400" dirty="0"/>
          </a:p>
          <a:p>
            <a:r>
              <a:rPr lang="en-US" altLang="zh-TW" sz="2400" b="1" baseline="30000" dirty="0"/>
              <a:t>17 </a:t>
            </a:r>
            <a:r>
              <a:rPr lang="en-US" altLang="zh-TW" sz="2400" dirty="0"/>
              <a:t>Now the Lord is the Spirit, and where the Spirit of the Lord is, there is freedom.</a:t>
            </a:r>
          </a:p>
        </p:txBody>
      </p:sp>
    </p:spTree>
    <p:extLst>
      <p:ext uri="{BB962C8B-B14F-4D97-AF65-F5344CB8AC3E}">
        <p14:creationId xmlns:p14="http://schemas.microsoft.com/office/powerpoint/2010/main" val="31573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09463" y="332656"/>
            <a:ext cx="8033963" cy="914400"/>
          </a:xfrm>
        </p:spPr>
        <p:txBody>
          <a:bodyPr>
            <a:normAutofit fontScale="90000"/>
          </a:bodyPr>
          <a:lstStyle/>
          <a:p>
            <a:pPr algn="ctr"/>
            <a:r>
              <a:rPr lang="zh-TW" altLang="en-US" dirty="0"/>
              <a:t>隨心所欲</a:t>
            </a:r>
            <a:r>
              <a:rPr lang="en-US" altLang="zh-TW" dirty="0"/>
              <a:t>﹐</a:t>
            </a:r>
            <a:r>
              <a:rPr lang="zh-TW" altLang="en-US" dirty="0"/>
              <a:t>而不踰矩</a:t>
            </a:r>
            <a:br>
              <a:rPr lang="en-US" altLang="zh-TW" dirty="0"/>
            </a:br>
            <a:r>
              <a:rPr lang="en-US" altLang="zh-TW" sz="3100" dirty="0"/>
              <a:t>enjoy freedom within the confines of rules</a:t>
            </a:r>
            <a:endParaRPr lang="zh-TW" altLang="en-US" sz="3100" dirty="0"/>
          </a:p>
        </p:txBody>
      </p:sp>
      <p:pic>
        <p:nvPicPr>
          <p:cNvPr id="5" name="圖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547625"/>
            <a:ext cx="4056112" cy="2028056"/>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94644" y="5413831"/>
            <a:ext cx="1001020" cy="560571"/>
          </a:xfrm>
          <a:prstGeom prst="rect">
            <a:avLst/>
          </a:prstGeom>
        </p:spPr>
      </p:pic>
      <p:pic>
        <p:nvPicPr>
          <p:cNvPr id="8" name="圖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6" y="3599229"/>
            <a:ext cx="4027411" cy="2375173"/>
          </a:xfrm>
          <a:prstGeom prst="rect">
            <a:avLst/>
          </a:prstGeom>
        </p:spPr>
      </p:pic>
    </p:spTree>
    <p:extLst>
      <p:ext uri="{BB962C8B-B14F-4D97-AF65-F5344CB8AC3E}">
        <p14:creationId xmlns:p14="http://schemas.microsoft.com/office/powerpoint/2010/main" val="110541047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地鐵">
  <a:themeElements>
    <a:clrScheme name="地鐵">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地鐵">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地鐵">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3063</TotalTime>
  <Words>1152</Words>
  <Application>Microsoft Office PowerPoint</Application>
  <PresentationFormat>如螢幕大小 (4:3)</PresentationFormat>
  <Paragraphs>153</Paragraphs>
  <Slides>35</Slides>
  <Notes>0</Notes>
  <HiddenSlides>0</HiddenSlides>
  <MMClips>0</MMClips>
  <ScaleCrop>false</ScaleCrop>
  <HeadingPairs>
    <vt:vector size="4" baseType="variant">
      <vt:variant>
        <vt:lpstr>佈景主題</vt:lpstr>
      </vt:variant>
      <vt:variant>
        <vt:i4>1</vt:i4>
      </vt:variant>
      <vt:variant>
        <vt:lpstr>投影片標題</vt:lpstr>
      </vt:variant>
      <vt:variant>
        <vt:i4>35</vt:i4>
      </vt:variant>
    </vt:vector>
  </HeadingPairs>
  <TitlesOfParts>
    <vt:vector size="36" baseType="lpstr">
      <vt:lpstr>地鐵</vt:lpstr>
      <vt:lpstr>得著榮耀的自由 the glorious freedom </vt:lpstr>
      <vt:lpstr>PowerPoint 簡報</vt:lpstr>
      <vt:lpstr>What is freedom to you? 你認為甚麼是自由？</vt:lpstr>
      <vt:lpstr>PowerPoint 簡報</vt:lpstr>
      <vt:lpstr>自由是聖經故事的核心信息 Freedom in Bible narratives</vt:lpstr>
      <vt:lpstr>PowerPoint 簡報</vt:lpstr>
      <vt:lpstr>羅馬書八章的自由觀 Freedom in the Book of Romans</vt:lpstr>
      <vt:lpstr>PowerPoint 簡報</vt:lpstr>
      <vt:lpstr>隨心所欲﹐而不踰矩 enjoy freedom within the confines of rules</vt:lpstr>
      <vt:lpstr>如何得著榮耀的自由？ How to live in the glorious freedom?</vt:lpstr>
      <vt:lpstr>PowerPoint 簡報</vt:lpstr>
      <vt:lpstr>PowerPoint 簡報</vt:lpstr>
      <vt:lpstr>PowerPoint 簡報</vt:lpstr>
      <vt:lpstr>PowerPoint 簡報</vt:lpstr>
      <vt:lpstr>Antidote to worries: 憂慮的解藥： </vt:lpstr>
      <vt:lpstr>PowerPoint 簡報</vt:lpstr>
      <vt:lpstr>PowerPoint 簡報</vt:lpstr>
      <vt:lpstr>PowerPoint 簡報</vt:lpstr>
      <vt:lpstr>PowerPoint 簡報</vt:lpstr>
      <vt:lpstr>是的，我們受造奇妙…</vt:lpstr>
      <vt:lpstr>PowerPoint 簡報</vt:lpstr>
      <vt:lpstr>因此…耶穌! Therefore, Jesus!</vt:lpstr>
      <vt:lpstr>魔鬼的謊言</vt:lpstr>
      <vt:lpstr>PowerPoint 簡報</vt:lpstr>
      <vt:lpstr>PowerPoint 簡報</vt:lpstr>
      <vt:lpstr>PowerPoint 簡報</vt:lpstr>
      <vt:lpstr>PowerPoint 簡報</vt:lpstr>
      <vt:lpstr>PowerPoint 簡報</vt:lpstr>
      <vt:lpstr> 我發現 我早就自由了！ Then I realized, I was already free! </vt:lpstr>
      <vt:lpstr>PowerPoint 簡報</vt:lpstr>
      <vt:lpstr>PowerPoint 簡報</vt:lpstr>
      <vt:lpstr>在今天世俗相對主義盛行的時代， 我們需要活出自由，也要宣揚自由 live and proclaim freedom </vt:lpstr>
      <vt:lpstr>PowerPoint 簡報</vt:lpstr>
      <vt:lpstr>一個勇敢的人 a courageous man</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真理使我們得自由</dc:title>
  <dc:creator>John Kuo</dc:creator>
  <cp:lastModifiedBy>Elaine Huang</cp:lastModifiedBy>
  <cp:revision>121</cp:revision>
  <cp:lastPrinted>2015-05-31T01:42:04Z</cp:lastPrinted>
  <dcterms:created xsi:type="dcterms:W3CDTF">2015-05-26T03:50:00Z</dcterms:created>
  <dcterms:modified xsi:type="dcterms:W3CDTF">2017-06-11T02:16:34Z</dcterms:modified>
</cp:coreProperties>
</file>