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61" r:id="rId15"/>
    <p:sldId id="265" r:id="rId16"/>
    <p:sldId id="266" r:id="rId17"/>
    <p:sldId id="262" r:id="rId18"/>
    <p:sldId id="275" r:id="rId19"/>
    <p:sldId id="263" r:id="rId20"/>
    <p:sldId id="277" r:id="rId21"/>
    <p:sldId id="278" r:id="rId22"/>
    <p:sldId id="276" r:id="rId23"/>
    <p:sldId id="264" r:id="rId24"/>
    <p:sldId id="280" r:id="rId25"/>
    <p:sldId id="282" r:id="rId26"/>
    <p:sldId id="283" r:id="rId27"/>
    <p:sldId id="279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EFF7-3004-4E09-8E51-CD6FB3E8275E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3393-1D32-436B-B0FB-F94EFF13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3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EFF7-3004-4E09-8E51-CD6FB3E8275E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3393-1D32-436B-B0FB-F94EFF13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3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EFF7-3004-4E09-8E51-CD6FB3E8275E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3393-1D32-436B-B0FB-F94EFF13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EFF7-3004-4E09-8E51-CD6FB3E8275E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3393-1D32-436B-B0FB-F94EFF13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7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EFF7-3004-4E09-8E51-CD6FB3E8275E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3393-1D32-436B-B0FB-F94EFF13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2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EFF7-3004-4E09-8E51-CD6FB3E8275E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3393-1D32-436B-B0FB-F94EFF13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9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EFF7-3004-4E09-8E51-CD6FB3E8275E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3393-1D32-436B-B0FB-F94EFF13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EFF7-3004-4E09-8E51-CD6FB3E8275E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3393-1D32-436B-B0FB-F94EFF13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8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EFF7-3004-4E09-8E51-CD6FB3E8275E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3393-1D32-436B-B0FB-F94EFF13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2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EFF7-3004-4E09-8E51-CD6FB3E8275E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3393-1D32-436B-B0FB-F94EFF13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9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EFF7-3004-4E09-8E51-CD6FB3E8275E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3393-1D32-436B-B0FB-F94EFF13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1EFF7-3004-4E09-8E51-CD6FB3E8275E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83393-1D32-436B-B0FB-F94EFF13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6908"/>
            <a:ext cx="7772400" cy="2387600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约瑟的神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66944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090"/>
            <a:ext cx="7886700" cy="97815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约瑟对</a:t>
            </a:r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膳长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说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9069"/>
            <a:ext cx="7886700" cy="502789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但你得好处的时候，求你记念我，施恩与我，在法老面前提说我，救我出这监牢。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我实在是从希伯来人之地被　拐来的；我在这里也没有做过什麽，叫他们把我下在监里。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40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14-15</a:t>
            </a:r>
          </a:p>
        </p:txBody>
      </p:sp>
    </p:spTree>
    <p:extLst>
      <p:ext uri="{BB962C8B-B14F-4D97-AF65-F5344CB8AC3E}">
        <p14:creationId xmlns:p14="http://schemas.microsoft.com/office/powerpoint/2010/main" val="378389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301"/>
            <a:ext cx="7886700" cy="5974662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约瑟不是不为自己伸冤吗？怎么说了这些为自己申辩的话？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只有知道是神在做事的时候，才说这些话。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酒政却不记念约瑟，竟忘了他。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40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神要约瑟学等候的功课。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4464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721"/>
            <a:ext cx="7886700" cy="92150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法老的梦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6701"/>
            <a:ext cx="7886700" cy="506026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过了两年，法老做梦，梦见自己站在河边，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有七只母牛从河里上来，又美好又肥壮，在芦荻中吃草。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随後又有七只母牛从河里上来，又丑陋又乾瘦，与那七只母牛一同站在河边。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这又丑陋又乾瘦的七只母牛吃尽了那又美好又肥壮的七只母牛。法老就醒了。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1-4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1297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7037"/>
            <a:ext cx="7886700" cy="590992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他又睡著，第二回做梦，梦见一棵麦子长了七个穗子，又肥大又佳美，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随後又长了七个穗子，又细弱又被东风吹焦了。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这细弱的穗子吞了那七个又肥大又饱满的穗子。法老醒了，不料是个梦。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5-7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无人能解梦。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酒政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才想起约瑟。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147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2366"/>
            <a:ext cx="7886700" cy="97005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赐梦和解梦的神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2358"/>
            <a:ext cx="7886700" cy="4914605"/>
          </a:xfrm>
        </p:spPr>
        <p:txBody>
          <a:bodyPr>
            <a:no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zh-CN" altLang="en-US" sz="3600" b="1" kern="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/>
              </a:rPr>
              <a:t>亚伯拉罕从那里向南地迁去，寄居在加低斯和书珥中间的基拉耳。亚伯拉罕称他的妻撒拉为妹子，基拉耳王亚比米勒差人把撒拉取了去。但夜间神来在梦中对亚比米勒说，你是个死人哪，因为你取了那女人来。她原是别人的妻子。 		创 </a:t>
            </a:r>
            <a:r>
              <a:rPr lang="en-US" altLang="zh-CN" sz="3600" b="1" kern="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/>
              </a:rPr>
              <a:t>20</a:t>
            </a:r>
            <a:r>
              <a:rPr lang="zh-CN" altLang="en-US" sz="3600" b="1" kern="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/>
              </a:rPr>
              <a:t>：</a:t>
            </a:r>
            <a:r>
              <a:rPr lang="en-US" altLang="zh-CN" sz="3600" b="1" kern="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/>
              </a:rPr>
              <a:t>1-3</a:t>
            </a:r>
          </a:p>
          <a:p>
            <a:pPr marL="0" indent="0">
              <a:buNone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914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72234"/>
            <a:ext cx="7886700" cy="580472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夜间，主在异象中对保罗说：「不要怕，只管讲，不要闭口，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有我与你同在，必没有人下手害你，因为在这城里我有许多的百姓。」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徒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9-10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神藉着梦向人说话。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4814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1906"/>
            <a:ext cx="7886700" cy="97006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解梦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7161"/>
            <a:ext cx="7886700" cy="501980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只有与神亲近的人，才能也才敢解梦。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我们不要擅自解梦。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23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722"/>
            <a:ext cx="7886700" cy="97006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尊神为大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46173"/>
            <a:ext cx="7886700" cy="4930790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法老遂即差人去召约瑟，他们便急忙带他出监，他就剃头，刮脸，换衣裳，进到法老面前。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法老对约瑟说：「我做了一梦，没有人能解；我听见人说，你听了梦就能解。」 约瑟回答法老说：「这不在乎我，神必将平安的话回答法老。」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41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5-16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2849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090"/>
            <a:ext cx="7886700" cy="994336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尊神为大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1437"/>
            <a:ext cx="7886700" cy="499552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这是约瑟一生中的一个重要时刻。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这不在乎我，神必将平安的话回答法老。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约瑟不慌不忙。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因为神比法老大。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我们要学习约瑟。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8212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3813"/>
            <a:ext cx="7886700" cy="92960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约瑟给法老解梦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3805"/>
            <a:ext cx="7886700" cy="496315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约瑟对法老说：法老的梦乃是一个。神已将所要做的事指示法老了。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七只好母牛是七年，七个好穗子也是七年；这梦乃是一个。 那随後上来的七只又乾瘦又丑陋的母牛是七年，那七个虚空、被东风吹焦的穗子也是七年，都是七个荒年。 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25-27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905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8120" y="2102284"/>
            <a:ext cx="7994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约瑟回答法老说：「这不在乎我，神必将平安的话回答法老。」 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5983" y="169932"/>
            <a:ext cx="80192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他们对他说：「我们各人做了一梦，没有人能解。」约瑟说：「解梦不是出於神吗？请你们将梦告诉我。」创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9692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0662"/>
            <a:ext cx="7886700" cy="590630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埃及遍地必来七个大丰年，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随後又要来七个荒年，甚至埃及地都忘了先前的丰收，全地必被饥荒所灭。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30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至於法老两回做梦，是因神命定这事，而且必速速成就。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32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56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1778"/>
            <a:ext cx="7886700" cy="980871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约瑟献策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70432"/>
            <a:ext cx="7886700" cy="500653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所以，法老当拣选一个有聪明有智慧的人，派他治理埃及地。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法老当这样行，又派官员管理这地。当七个丰年的时候，征收埃及地的五分之一，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叫他们把将来丰年一切的粮食聚敛起来，积蓄五谷，收存在各城里做食物，归於法老的手下。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所积蓄的粮食可以防备埃及地将来的七个荒年，免得这地被饥荒所灭。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33-36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3844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9226"/>
            <a:ext cx="7886700" cy="505773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法老对臣仆说：「像这样的人，有神的灵在他里头，我们岂能找得著呢？」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法老对约瑟说：「神既将这事都指示你，可见没有人像你这样有聪明有智慧。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你可以掌管我的家；我的民都必听从你的话。惟独在宝座上我比你大。」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法老又对约瑟说：「我派你治理埃及全地。」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38-41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endParaRPr lang="en-US" altLang="zh-CN" sz="3600" b="1" dirty="0">
              <a:solidFill>
                <a:prstClr val="black"/>
              </a:solidFill>
              <a:latin typeface="Georgia" panose="02040502050405020303" pitchFamily="18" charset="0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约瑟成为埃及最成功的宰相。</a:t>
            </a:r>
          </a:p>
          <a:p>
            <a:endParaRPr lang="en-US" sz="36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89997"/>
            <a:ext cx="7886700" cy="93769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改变命运的神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37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629"/>
            <a:ext cx="7886700" cy="92150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不忘记神的恩惠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1437"/>
            <a:ext cx="7886700" cy="499552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荒年未到以前，安城的祭司波提非拉的女儿亚西纳给约瑟生了两个儿子。约瑟给长子起名叫玛拿西（就是使之忘了的意思），因为他说：「神使我忘了一切的困苦和我父的全家。」 他给次子起名叫以法莲（就是使之昌盛的意思），因为他说：「神使我在受苦的地方昌盛。」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50-52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9880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14554"/>
            <a:ext cx="7886700" cy="586240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虽讨了外邦祭司的女儿，约瑟没有松懈对神的信仰。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荒年未到以前，约瑟就有机会谢恩。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你们要恒切祷告，在此警醒感恩。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西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约瑟把两个儿子在主里养大。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1868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8984"/>
            <a:ext cx="7886700" cy="87373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郭真恩小姐妹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38865"/>
            <a:ext cx="7886700" cy="493809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郭易君牧师和萨林娜师母的女儿，今年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“她早晨起床后说，今天是美丽的一天，今天是感恩的一天。也在为别的住院的小朋友祷告。”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有一天她醒来时大叫＂耶稣爱我，耶稣救我＂。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357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5471"/>
            <a:ext cx="7886700" cy="591149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女儿顺服乐观的样子给很多人留下深刻印象，为我们后续讲福音铺平道路，已经带了两个妈妈信主。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哈利路亚。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从小把孩子带在主里。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父母的榜样最重要。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曹阳弟兄的眼泪。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370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444" y="65203"/>
            <a:ext cx="7886700" cy="92966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神与人同工，改变命运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43584"/>
            <a:ext cx="7886700" cy="493337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神赐机会，人掌握机会。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与酒政的对话。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神应许做工，人安静等候。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约瑟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岁被卖，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30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岁才见法老。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zh-TW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酒政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忘了约瑟，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年后才想起。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约瑟耐心等候。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神掌握历史，人顺服神的主权。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4183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7150"/>
            <a:ext cx="7886700" cy="89308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约瑟的榜样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4595"/>
            <a:ext cx="7886700" cy="507236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温柔的人有福了！因为他们必承受地土。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约瑟是个温柔的人。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和耶稣一样。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6260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8120" y="275129"/>
            <a:ext cx="80232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法老对臣仆说：「像这样的人，有神的灵在他里头，我们岂能找得著呢？」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法老对约瑟说：「神既将这事都指示你，可见没有人像你这样有聪明有智慧。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38-39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7296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5522" y="380326"/>
            <a:ext cx="81082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约瑟给长子起名叫玛拿西（就是使之忘了的意思），因为他说：「神使我忘了一切的困苦和我父的全家。」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他给次子起名叫以法莲（就是使之昌盛的意思），因为他说：「神使我在受苦的地方昌盛。」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51-52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45724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3814"/>
            <a:ext cx="7886700" cy="101052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讲道大纲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29989"/>
            <a:ext cx="7886700" cy="494697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赐梦和解梦的神。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尊神为大。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改变命运的神。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不忘记神的恩惠。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3634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4793"/>
            <a:ext cx="7886700" cy="505217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酒政和膳长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护卫长把他们交给约瑟，约瑟便伺候他们。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各得一梦。</a:t>
            </a:r>
            <a:endParaRPr lang="en-US" sz="36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57630"/>
            <a:ext cx="7886700" cy="89723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赐梦和解梦的神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8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089"/>
            <a:ext cx="7886700" cy="92960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酒政的梦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9069"/>
            <a:ext cx="7886700" cy="502789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我梦见在我面前有一棵葡萄树，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树上有三根枝子，好像发了芽，开了花，上头的葡萄都成熟了。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法老的杯在我手中，我就拿葡萄挤在法老的杯里，将杯递在他手中。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40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9-11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三根枝子就是三天； 三天之内，法老必提你出监，叫你官复原职，你仍要递杯在法老的手中，和先前作他的酒政一样。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40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-1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endParaRPr lang="en-US" altLang="zh-TW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2129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090"/>
            <a:ext cx="7886700" cy="921508"/>
          </a:xfrm>
        </p:spPr>
        <p:txBody>
          <a:bodyPr/>
          <a:lstStyle/>
          <a:p>
            <a:pPr algn="ctr"/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膳长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的梦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9069"/>
            <a:ext cx="7886700" cy="502789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我在梦中见我头上顶著三筐白饼；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其上的筐子里有为法老烤的各样食物，有飞鸟来吃我头上筐子里的食物。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40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三个筐子就是三天； 三天之内，法老必斩断你的头，把你挂在木头上，必有飞鸟来吃你身上的肉。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40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8-19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果然应验。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377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0458"/>
            <a:ext cx="7886700" cy="96196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约瑟知道梦出于神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7161"/>
            <a:ext cx="7886700" cy="501980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他们对他说：「我们各人做了一梦，没有人能解。」约瑟说：「解梦不是出於神吗？请你们将梦告诉我。」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约瑟知道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，神要做事了。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065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994</TotalTime>
  <Words>1995</Words>
  <Application>Microsoft Office PowerPoint</Application>
  <PresentationFormat>On-screen Show (4:3)</PresentationFormat>
  <Paragraphs>89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SimSun</vt:lpstr>
      <vt:lpstr>Arial</vt:lpstr>
      <vt:lpstr>Calibri</vt:lpstr>
      <vt:lpstr>Calibri Light</vt:lpstr>
      <vt:lpstr>Georgia</vt:lpstr>
      <vt:lpstr>Office Theme</vt:lpstr>
      <vt:lpstr>约瑟的神</vt:lpstr>
      <vt:lpstr>PowerPoint Presentation</vt:lpstr>
      <vt:lpstr>PowerPoint Presentation</vt:lpstr>
      <vt:lpstr>PowerPoint Presentation</vt:lpstr>
      <vt:lpstr>讲道大纲</vt:lpstr>
      <vt:lpstr>赐梦和解梦的神</vt:lpstr>
      <vt:lpstr>酒政的梦</vt:lpstr>
      <vt:lpstr>膳长的梦</vt:lpstr>
      <vt:lpstr>约瑟知道梦出于神</vt:lpstr>
      <vt:lpstr>约瑟对膳长说</vt:lpstr>
      <vt:lpstr>PowerPoint Presentation</vt:lpstr>
      <vt:lpstr>法老的梦</vt:lpstr>
      <vt:lpstr>PowerPoint Presentation</vt:lpstr>
      <vt:lpstr>赐梦和解梦的神</vt:lpstr>
      <vt:lpstr>PowerPoint Presentation</vt:lpstr>
      <vt:lpstr>解梦</vt:lpstr>
      <vt:lpstr>尊神为大</vt:lpstr>
      <vt:lpstr>尊神为大</vt:lpstr>
      <vt:lpstr>约瑟给法老解梦</vt:lpstr>
      <vt:lpstr>PowerPoint Presentation</vt:lpstr>
      <vt:lpstr>约瑟献策</vt:lpstr>
      <vt:lpstr>改变命运的神</vt:lpstr>
      <vt:lpstr>不忘记神的恩惠</vt:lpstr>
      <vt:lpstr>PowerPoint Presentation</vt:lpstr>
      <vt:lpstr>郭真恩小姐妹</vt:lpstr>
      <vt:lpstr>PowerPoint Presentation</vt:lpstr>
      <vt:lpstr>神与人同工，改变命运</vt:lpstr>
      <vt:lpstr>约瑟的榜样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Leaf Huang</dc:creator>
  <cp:lastModifiedBy>Leaf Huang</cp:lastModifiedBy>
  <cp:revision>16</cp:revision>
  <dcterms:created xsi:type="dcterms:W3CDTF">2017-05-09T03:58:52Z</dcterms:created>
  <dcterms:modified xsi:type="dcterms:W3CDTF">2017-05-28T12:05:18Z</dcterms:modified>
</cp:coreProperties>
</file>