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3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521C-A0E1-4AA8-943B-AFCB8F5F651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4891-7ADC-44D7-BCED-B922258C6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99" y="1188720"/>
            <a:ext cx="8994371" cy="714749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两条道路：保罗与所罗门</a:t>
            </a:r>
            <a:endParaRPr lang="en-US" sz="3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1887" y="2211185"/>
            <a:ext cx="7963594" cy="3167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那美好的仗我已经打过了，当跑的路我已经跑尽了，所信的道我已经守住了。从此以后，有公义的冠冕为我存留，就是按着公义审判的主到了那日要赐给我的；不但赐给我，也赐给凡爱慕祂显现的人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（提后四：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600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4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8" y="83128"/>
            <a:ext cx="8932333" cy="5694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持守信仰，如同卫士把守关隘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辨</a:t>
            </a:r>
            <a:r>
              <a:rPr lang="zh-CN" altLang="en-US" sz="3400" b="1">
                <a:latin typeface="SimSun" panose="02010600030101010101" pitchFamily="2" charset="-122"/>
                <a:ea typeface="SimSun" panose="02010600030101010101" pitchFamily="2" charset="-122"/>
              </a:rPr>
              <a:t>明真理：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你们要谨慎，恐怕有人用他的理学和虚空的妄言，不照着基督，乃照着人间的遗传和世上的小学就把你们掳去。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（西二：</a:t>
            </a:r>
            <a:r>
              <a:rPr lang="en-US" altLang="zh-CN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分享信仰：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务要传道，无论得时不得时总要专心，并用百般的忍耐、各样的教训责备人、警戒人、劝勉人。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（提后四：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纠正期盼之道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9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379"/>
            <a:ext cx="7886700" cy="706581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总  结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906087"/>
            <a:ext cx="8628611" cy="5594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持守信仰，挑战重重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世界的诱惑、错误的期盼、各样的逼迫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持守信仰，要诀所在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奋勇争战、努力赛跑、谨慎把守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从此以后，有公义的冠冕为我存留，就是按着公义审判的主到了那日要赐给我的；不但赐给我，也赐给凡爱慕祂显现的人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（提后四：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0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8" y="99119"/>
            <a:ext cx="5248448" cy="56589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所罗门的一生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699" y="723208"/>
            <a:ext cx="8797984" cy="505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年约二十继承做王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向神谦卑祈求智慧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获神赐予广大的心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带领国家登峰造极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娶妻无数荒淫无度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违背神的各样法度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遭神弃绝悲剧收场</a:t>
            </a:r>
            <a:endParaRPr lang="en-US" altLang="zh-CN" sz="3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0"/>
            <a:ext cx="3117272" cy="3100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3100649"/>
            <a:ext cx="310480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8" y="99119"/>
            <a:ext cx="5248448" cy="56589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保罗的生平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140" y="648392"/>
            <a:ext cx="8797984" cy="515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自少接受优良教育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热心逼迫基督教会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人见人怕恶名远扬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大马士革途中遇主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生命翻转广传福音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遭遇逼迫矢志不渝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700" b="1" dirty="0">
                <a:latin typeface="SimSun" panose="02010600030101010101" pitchFamily="2" charset="-122"/>
                <a:ea typeface="SimSun" panose="02010600030101010101" pitchFamily="2" charset="-122"/>
              </a:rPr>
              <a:t>植堂著经为神重用</a:t>
            </a:r>
            <a:endParaRPr lang="en-US" altLang="zh-CN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2" y="0"/>
            <a:ext cx="2917767" cy="331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1" y="3316778"/>
            <a:ext cx="2917767" cy="31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27"/>
            <a:ext cx="7886700" cy="803274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两条道路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973666"/>
            <a:ext cx="8932333" cy="43381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所罗门：美好的开端，可悲的收场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保  罗：糟糕的起头，圆满的结局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事情的终局强如事情的起头；存心忍耐的，胜过居心骄傲的。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（传七：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持守信仰到底是基督徒的目标所在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2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83" y="0"/>
            <a:ext cx="7886700" cy="71489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rgbClr val="008E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</a:t>
            </a:r>
            <a:r>
              <a:rPr lang="en-US" altLang="zh-CN" sz="4000" b="1" dirty="0">
                <a:solidFill>
                  <a:srgbClr val="008E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8E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持守信仰的挑战</a:t>
            </a:r>
            <a:endParaRPr lang="en-US" sz="4000" b="1" dirty="0">
              <a:solidFill>
                <a:srgbClr val="008E4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831273"/>
            <a:ext cx="8851053" cy="58937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挑战之一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世界的诱惑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Target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的模式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所罗门、亚当和夏娃、富有少年官</a:t>
            </a:r>
            <a:r>
              <a:rPr lang="en-US" altLang="zh-CN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底马：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因为底马贪爱现今的世界，就离弃我往帖撒罗尼迦去了。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（提后四：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我们面对的是哪些诱惑？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8" y="83128"/>
            <a:ext cx="8932333" cy="58937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挑战之二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错误的期盼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大众簇拥耶稣的目的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门徒指望将来的地位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正如人子来，不是要受人的服侍，乃是要服侍人，并且要舍命，作多人的赎价。</a:t>
            </a:r>
            <a:r>
              <a:rPr lang="en-US" altLang="zh-CN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（太廿：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28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我们跟随耶稣的主要目的是什么？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3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8" y="83128"/>
            <a:ext cx="8932333" cy="6325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挑战之三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各样的逼迫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政治层面的逼迫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社会层面的逼迫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家庭层面的逼迫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我们预备好了承受这些逼迫吗？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持守信仰挑战重重，如何胜出？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8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83" y="0"/>
            <a:ext cx="7886700" cy="71489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rgbClr val="008E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二</a:t>
            </a:r>
            <a:r>
              <a:rPr lang="en-US" altLang="zh-CN" sz="4000" b="1" dirty="0">
                <a:solidFill>
                  <a:srgbClr val="008E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8E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持守信仰的要诀</a:t>
            </a:r>
            <a:endParaRPr lang="en-US" sz="4000" b="1" dirty="0">
              <a:solidFill>
                <a:srgbClr val="008E4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831273"/>
            <a:ext cx="8932333" cy="58937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保罗：“</a:t>
            </a: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那美好的仗我已经打过了，当跑的路我已经跑尽了，所信的道我已经守住了。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”（提后四：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持守信仰，如同战士投身战役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明白敌人是谁，避免卷入无谓的争斗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了解所处环境，穿起全副军装来面对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抵御逼迫之法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0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8" y="83128"/>
            <a:ext cx="8932333" cy="6325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持守信仰，如同运动员参加赛跑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认清目标：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所以，我奔跑不像无定向的；我斗拳不像打空气的。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（林前九：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26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持之以恒：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我们既有这许多的见证人，如同云彩围着我们，就当放下各样的重担，脱去容易缠累我们的罪，存心忍耐，奔那摆在我们前头的路程，仰望为我们信心创始成终的耶稣。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（来十二：</a:t>
            </a:r>
            <a:r>
              <a:rPr lang="en-US" altLang="zh-CN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1-2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战胜诱惑之途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5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5103</TotalTime>
  <Words>1032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Wingdings</vt:lpstr>
      <vt:lpstr>Office Theme</vt:lpstr>
      <vt:lpstr>两条道路：保罗与所罗门</vt:lpstr>
      <vt:lpstr>所罗门的一生</vt:lpstr>
      <vt:lpstr>保罗的生平</vt:lpstr>
      <vt:lpstr>两条道路</vt:lpstr>
      <vt:lpstr>一.持守信仰的挑战</vt:lpstr>
      <vt:lpstr>PowerPoint Presentation</vt:lpstr>
      <vt:lpstr>PowerPoint Presentation</vt:lpstr>
      <vt:lpstr>二.持守信仰的要诀</vt:lpstr>
      <vt:lpstr>PowerPoint Presentation</vt:lpstr>
      <vt:lpstr>PowerPoint Presentation</vt:lpstr>
      <vt:lpstr>总  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们中间谁是有智慧有见识的呢﹖他就当在智慧的温柔上显出他的善行来。你们心里若怀着苦毒的嫉妒和纷争,就不可自夸，也不可说谎话抵挡真道。这样的智慧不是从上头来的，乃是属地的，属情欲的，属鬼魔的。在何处有嫉妒、纷争，就在何处有扰乱和各样的坏事。惟独从上头来的智慧，先是清洁，后是和平，温良柔顺，满有怜悯，多结善果，没有偏见，没有假冒。并且使人和平的，是用和平所栽种的义果。</dc:title>
  <dc:creator>Chen, Tennyson</dc:creator>
  <cp:lastModifiedBy>Chen, Tennyson</cp:lastModifiedBy>
  <cp:revision>57</cp:revision>
  <dcterms:created xsi:type="dcterms:W3CDTF">2017-04-17T13:47:30Z</dcterms:created>
  <dcterms:modified xsi:type="dcterms:W3CDTF">2017-05-15T19:43:18Z</dcterms:modified>
</cp:coreProperties>
</file>