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3" r:id="rId12"/>
    <p:sldId id="270" r:id="rId13"/>
    <p:sldId id="278" r:id="rId14"/>
    <p:sldId id="273" r:id="rId15"/>
    <p:sldId id="271" r:id="rId16"/>
    <p:sldId id="272" r:id="rId17"/>
    <p:sldId id="279" r:id="rId18"/>
    <p:sldId id="274" r:id="rId19"/>
    <p:sldId id="275" r:id="rId20"/>
    <p:sldId id="264" r:id="rId21"/>
    <p:sldId id="276" r:id="rId22"/>
    <p:sldId id="280" r:id="rId23"/>
    <p:sldId id="277" r:id="rId24"/>
    <p:sldId id="265" r:id="rId25"/>
    <p:sldId id="266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1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6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8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1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4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6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3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4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9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BDE6-E288-4913-A4EE-BE793758AB6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B88F-D8D0-48D9-B33E-5210F656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6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67141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我怎能得罪神呢？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8464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090"/>
            <a:ext cx="7886700" cy="994336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秀雅俊美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的约瑟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4265"/>
            <a:ext cx="7886700" cy="4922698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岁左右的帅哥。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神允许的试探来了。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这事以後，约瑟主人的妻以目送情给约瑟，说：「你与我同寝吧！」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後来他天天和约瑟说。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持续的试探，很难抗拒。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319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725"/>
            <a:ext cx="7886700" cy="84919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抵抗试探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9693"/>
            <a:ext cx="7886700" cy="497727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约瑟不从，对他主人的妻说：「看哪，一切家务，我主人都不知道；他把所有的都交在我手里。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做苟且的事，对不起主人。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我怎能作这大恶，得罪神呢？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得罪人，更得罪神。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444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9405"/>
            <a:ext cx="7886700" cy="587755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我们常常只想到人，没想到神。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以为只要瞒过了人，就行了。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俄南知道生子不归自己，所以同房的时候便遗在地，免得给他哥哥留後。俄南所做的在耶和华眼中看为恶，耶和华也就叫他死了。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做这种事的时候，神也在看！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779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0853"/>
            <a:ext cx="7886700" cy="592611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抵抗试探的要诀，是想到神。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我怎能作这大恶，得罪神呢？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5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906"/>
            <a:ext cx="7886700" cy="96196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逃避试探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8609"/>
            <a:ext cx="7886700" cy="506835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妇人就拉住他的衣裳，说：「你与我同寝吧！」约瑟把衣裳丢在妇人手里，跑到外边去了。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逃避试探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你要逃避少年的私欲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。提后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不住那个酒店。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9967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906"/>
            <a:ext cx="7886700" cy="96196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耶稣也抵抗试探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7621"/>
            <a:ext cx="7886700" cy="497934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耶稣没有经历女色的试探，至少圣经没有记载。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但祂经历了更大的试探。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饿了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天，魔鬼要他变石头成食物。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耶稣却回答说：「经上记著说：人活著，不是单靠食物，乃是靠神口里所出的一切话。」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755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5129"/>
            <a:ext cx="7886700" cy="590183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魔鬼又带他上了一座最高的山，将世上的万国与万国的荣华都指给他看，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对他说：「你若俯伏拜我，我就把这一切都赐给你。」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耶稣说：「撒但，退去吧！因为经上记著说：当拜主你的神，单要事奉他。」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1795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7497"/>
            <a:ext cx="7886700" cy="586946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都是想到神，用神的话抗拒试探。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他也曾凡事受过试探，与我们一样，只是他没有犯罪。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54" y="106182"/>
            <a:ext cx="7886700" cy="102670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约瑟蒙冤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5713"/>
            <a:ext cx="8126932" cy="49712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妇人看见约瑟把衣裳丢在他手里跑出去了，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就叫了家里的人来，对他们说：「你们看！他带了一个希伯来人进入我们家里，要戏弄我们。他到我这里来，要与我同寝，我就大声喊叫。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他听见我放声喊起来，就把衣裳丢在我这里，跑到外边去了。」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制造人证。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217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1313"/>
            <a:ext cx="7886700" cy="58856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妇人把约瑟的衣裳放在自己那里，等著他主人回家，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就对他如此如此说：「你所带到我们这里的那希伯来仆人进来要戏弄我，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我放声喊起来，他就把衣裳丢在我这里，跑出去了。」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endParaRPr lang="en-US" altLang="zh-CN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他就生气，把约瑟下在监里，就是王的囚犯被囚的地方。於是约瑟在那里坐监。</a:t>
            </a:r>
            <a:endParaRPr lang="en-US" altLang="zh-CN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约瑟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真是倒霉。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8337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238" y="256032"/>
            <a:ext cx="85661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约瑟被带下埃及去。有一个埃及人，是法老的内臣护卫长波提乏，从那些带下他来的以实玛利人手下买了他去。</a:t>
            </a:r>
            <a:r>
              <a:rPr lang="zh-CN" altLang="en-US" sz="32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约瑟住在他主人埃及人的家中，耶和华与他同在，他就百事顺利。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他主人见耶和华与他同在，又见耶和华使他手里所办的尽都顺利，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约瑟就在主人眼前蒙恩，伺候他主人，并且主人派他管理家务，把一切所有的都交在他手里。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自从主人派约瑟管理家务和他一切所有的，耶和华就因约瑟的缘故赐福与那埃及人的家；凡家里和田间一切所有的都蒙耶和华赐福。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波提乏将一切所有的都交在约瑟的手中，除了自己所吃的饭，别的事一概不知。约瑟原来秀雅俊美。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47794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464"/>
            <a:ext cx="7886700" cy="95892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约瑟不为自己伸冤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8214"/>
            <a:ext cx="7886700" cy="491874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哥哥们就把约瑟从坑里拉上来，讲定二十舍客勒银子，把约瑟卖给以实玛利人。他们就把约瑟带到埃及去了。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约瑟没有反抗，没有为自己伸冤。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於是约瑟在那里坐监。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又一次没有反抗，没有为自己伸冤。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48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813"/>
            <a:ext cx="7886700" cy="91341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软骨头？没骨气？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0977"/>
            <a:ext cx="7886700" cy="501980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属神的人，相信神掌权。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“伸冤在我，我必报应”。罗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我学生的经验。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35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5589"/>
            <a:ext cx="7886700" cy="5861374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冥冥中自有神的作为和保守。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就是王的囚犯被囚的地方。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如果不是这个监牢，就不会遇见王的酒政和膳长。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4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294" y="65722"/>
            <a:ext cx="7886700" cy="97815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耶稣也不为自己伸冤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1897"/>
            <a:ext cx="7886700" cy="495506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他被欺压，在受苦的时候却不开口；他像羊羔被牵到宰杀之地，又像羊在剪毛的人手下无声，他也是这样不开口。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完全的顺服。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858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095"/>
            <a:ext cx="7886700" cy="91503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在逆境中仍尽力事奉神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2378"/>
            <a:ext cx="7886700" cy="498458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约瑟就在主人眼前蒙恩，伺候他主人，并且主人派他管理家务，把一切所有的都交在他手里。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v4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司狱就把监里所有的囚犯都交在约瑟手下；他们在那里所办的事都是经他的手。 凡在约瑟手下的事，司狱一概不察。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v22-23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没有怨天尤人，敷衍了事。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593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742"/>
            <a:ext cx="7886700" cy="94539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在逆境中蒙福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9607"/>
            <a:ext cx="7886700" cy="486735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耶和华与他同在，他就百事顺利。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v2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他主人见耶和华与他同在，又见耶和华使他手里所办的尽都顺利。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v3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因为耶和华与约瑟同在；耶和华使他所做的尽都顺利。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V23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约瑟先顺服，神才赐福。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1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182"/>
            <a:ext cx="7886700" cy="92960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今天的功课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437"/>
            <a:ext cx="7886700" cy="499552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抵抗试探，逃避试探。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不为自己伸冤，尊主为大。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在逆境中仍尽力事奉神，神必赐福。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0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99" y="197510"/>
            <a:ext cx="85660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这事以後，约瑟主人的妻以目送情给约瑟，说：「你与我同寝吧！」</a:t>
            </a:r>
            <a:r>
              <a:rPr lang="zh-CN" altLang="en-US" sz="32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约瑟不从，对他主人的妻说：「看哪，一切家务，我主人都不知道；他把所有的都交在我手里。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在这家里没有比我大的；并且他没有留下一样不交给我，只留下了你，因为你是他的妻子。我怎能作这大恶，得罪神呢？」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後来他天天和约瑟说，约瑟却不听从他，不与他同寝，也不和他在一处。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有一天，约瑟进屋里去办事，家中人没有一个在那屋里，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妇人就拉住他的衣裳，说：「你与我同寝吧！」约瑟把衣裳丢在妇人手里，跑到外边去了。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389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554" y="248717"/>
            <a:ext cx="8609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妇人看见约瑟把衣裳丢在他手里跑出去了，</a:t>
            </a:r>
            <a:r>
              <a:rPr lang="zh-CN" altLang="en-US" sz="32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就叫了家里的人来，对他们说：「你们看！他带了一个希伯来人进入我们家里，要戏弄我们。他到我这里来，要与我同寝，我就大声喊叫。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他听见我放声喊起来，就把衣裳丢在我这里，跑到外边去了。」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妇人把约瑟的衣裳放在自己那里，等著他主人回家，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就对他如此如此说：「你所带到我们这里的那希伯来仆人进来要戏弄我，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我放声喊起来，他就把衣裳丢在我这里，跑出去了。」</a:t>
            </a:r>
            <a:r>
              <a:rPr lang="zh-CN" altLang="en-US" sz="32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82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021" y="226771"/>
            <a:ext cx="84417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约瑟的主人听见他妻子对他所说的话，说：「你的仆人如此如此待我」，他就生气， 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把约瑟下在监里，就是王的囚犯被囚的地方。於是约瑟在那里坐监。 但耶和华与约瑟同在，向他施恩，使他在司狱的眼前蒙恩。 司狱就把监里所有的囚犯都交在约瑟手下；他们在那里所办的事都是经他的手。 凡在约瑟手下的事，司狱一概不察，因为耶和华与约瑟同在；耶和华使他所做的尽都顺利。 </a:t>
            </a:r>
            <a:r>
              <a:rPr lang="en-US" altLang="zh-CN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	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39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1-23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162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410"/>
            <a:ext cx="7886700" cy="84919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8214"/>
            <a:ext cx="7886700" cy="491874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约瑟这个人。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抵抗试探。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不为自己伸冤。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在逆境中仍尽力事奉神。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963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148"/>
            <a:ext cx="7886700" cy="9223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约瑟这个人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155" y="1265530"/>
            <a:ext cx="8383348" cy="491143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是雅各（以色列）的第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个儿子，也是当时最小的儿子。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受雅各宠爱。彩衣。被哥哥们嫉妒。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我们在田里捆禾稼，我的捆起来站著，你们的捆来围著我的捆下拜。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第一个梦。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084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40" y="291313"/>
            <a:ext cx="8264497" cy="590992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梦见太阳、月亮，与十一个星向我下拜。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第二个梦。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被哥哥们卖到埃及，在波提乏家做奴隶。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当时约瑟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岁。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4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905"/>
            <a:ext cx="7886700" cy="86486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在波提乏家发生的事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7621"/>
            <a:ext cx="7886700" cy="497934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主人派他管理家务，把一切所有（家里和田间）的都交在他手里。 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波提乏将一切所有的都交在约瑟的手中，除了自己所吃的饭，别的事一概不知。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我也一样。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约瑟成了波提乏信任的管家。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788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2691</TotalTime>
  <Words>2210</Words>
  <Application>Microsoft Office PowerPoint</Application>
  <PresentationFormat>On-screen Show (4:3)</PresentationFormat>
  <Paragraphs>92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SimSun</vt:lpstr>
      <vt:lpstr>Arial</vt:lpstr>
      <vt:lpstr>Calibri</vt:lpstr>
      <vt:lpstr>Calibri Light</vt:lpstr>
      <vt:lpstr>Georgia</vt:lpstr>
      <vt:lpstr>Office Theme</vt:lpstr>
      <vt:lpstr>我怎能得罪神呢？</vt:lpstr>
      <vt:lpstr>PowerPoint Presentation</vt:lpstr>
      <vt:lpstr>PowerPoint Presentation</vt:lpstr>
      <vt:lpstr>PowerPoint Presentation</vt:lpstr>
      <vt:lpstr>PowerPoint Presentation</vt:lpstr>
      <vt:lpstr>讲道大纲</vt:lpstr>
      <vt:lpstr>约瑟这个人</vt:lpstr>
      <vt:lpstr>PowerPoint Presentation</vt:lpstr>
      <vt:lpstr>在波提乏家发生的事</vt:lpstr>
      <vt:lpstr>秀雅俊美的约瑟</vt:lpstr>
      <vt:lpstr>抵抗试探</vt:lpstr>
      <vt:lpstr>PowerPoint Presentation</vt:lpstr>
      <vt:lpstr>PowerPoint Presentation</vt:lpstr>
      <vt:lpstr>逃避试探</vt:lpstr>
      <vt:lpstr>耶稣也抵抗试探</vt:lpstr>
      <vt:lpstr>PowerPoint Presentation</vt:lpstr>
      <vt:lpstr>PowerPoint Presentation</vt:lpstr>
      <vt:lpstr>约瑟蒙冤</vt:lpstr>
      <vt:lpstr>PowerPoint Presentation</vt:lpstr>
      <vt:lpstr>约瑟不为自己伸冤</vt:lpstr>
      <vt:lpstr>软骨头？没骨气？</vt:lpstr>
      <vt:lpstr>PowerPoint Presentation</vt:lpstr>
      <vt:lpstr>耶稣也不为自己伸冤</vt:lpstr>
      <vt:lpstr>在逆境中仍尽力事奉神</vt:lpstr>
      <vt:lpstr>在逆境中蒙福</vt:lpstr>
      <vt:lpstr>今天的功课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我怎能得罪神呢？</dc:title>
  <dc:creator>Leaf Huang</dc:creator>
  <cp:lastModifiedBy>Leaf Huang</cp:lastModifiedBy>
  <cp:revision>34</cp:revision>
  <dcterms:created xsi:type="dcterms:W3CDTF">2017-03-27T14:00:58Z</dcterms:created>
  <dcterms:modified xsi:type="dcterms:W3CDTF">2017-04-09T03:19:54Z</dcterms:modified>
</cp:coreProperties>
</file>