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74" r:id="rId6"/>
    <p:sldId id="267" r:id="rId7"/>
    <p:sldId id="259" r:id="rId8"/>
    <p:sldId id="268" r:id="rId9"/>
    <p:sldId id="269" r:id="rId10"/>
    <p:sldId id="270" r:id="rId11"/>
    <p:sldId id="271" r:id="rId12"/>
    <p:sldId id="261" r:id="rId13"/>
    <p:sldId id="266" r:id="rId14"/>
    <p:sldId id="262" r:id="rId15"/>
    <p:sldId id="272" r:id="rId16"/>
    <p:sldId id="263" r:id="rId17"/>
    <p:sldId id="273" r:id="rId18"/>
    <p:sldId id="26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1003-7DE0-40AF-8869-CEA8DAB1F569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7625-0568-49BE-80CB-E330D127D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02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1003-7DE0-40AF-8869-CEA8DAB1F569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7625-0568-49BE-80CB-E330D127D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3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1003-7DE0-40AF-8869-CEA8DAB1F569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7625-0568-49BE-80CB-E330D127D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786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0A3B-26CB-44FC-8242-FD5C11C250E2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6-8C7A-4957-A797-78BF3DF89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56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0A3B-26CB-44FC-8242-FD5C11C250E2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6-8C7A-4957-A797-78BF3DF89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39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0A3B-26CB-44FC-8242-FD5C11C250E2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6-8C7A-4957-A797-78BF3DF89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065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0A3B-26CB-44FC-8242-FD5C11C250E2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6-8C7A-4957-A797-78BF3DF89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58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0A3B-26CB-44FC-8242-FD5C11C250E2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6-8C7A-4957-A797-78BF3DF89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619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0A3B-26CB-44FC-8242-FD5C11C250E2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6-8C7A-4957-A797-78BF3DF89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85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0A3B-26CB-44FC-8242-FD5C11C250E2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6-8C7A-4957-A797-78BF3DF89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1746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0A3B-26CB-44FC-8242-FD5C11C250E2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6-8C7A-4957-A797-78BF3DF89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57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1003-7DE0-40AF-8869-CEA8DAB1F569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7625-0568-49BE-80CB-E330D127D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6284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0A3B-26CB-44FC-8242-FD5C11C250E2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6-8C7A-4957-A797-78BF3DF89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66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0A3B-26CB-44FC-8242-FD5C11C250E2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6-8C7A-4957-A797-78BF3DF89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0328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00A3B-26CB-44FC-8242-FD5C11C250E2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71CE6-8C7A-4957-A797-78BF3DF89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781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1003-7DE0-40AF-8869-CEA8DAB1F569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7625-0568-49BE-80CB-E330D127D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37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1003-7DE0-40AF-8869-CEA8DAB1F569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7625-0568-49BE-80CB-E330D127D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385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1003-7DE0-40AF-8869-CEA8DAB1F569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7625-0568-49BE-80CB-E330D127D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025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1003-7DE0-40AF-8869-CEA8DAB1F569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7625-0568-49BE-80CB-E330D127D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09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1003-7DE0-40AF-8869-CEA8DAB1F569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7625-0568-49BE-80CB-E330D127D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68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1003-7DE0-40AF-8869-CEA8DAB1F569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7625-0568-49BE-80CB-E330D127D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8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91003-7DE0-40AF-8869-CEA8DAB1F569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57625-0568-49BE-80CB-E330D127D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94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91003-7DE0-40AF-8869-CEA8DAB1F569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57625-0568-49BE-80CB-E330D127D5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86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00A3B-26CB-44FC-8242-FD5C11C250E2}" type="datetimeFigureOut">
              <a:rPr lang="en-US" smtClean="0"/>
              <a:t>3/18/2017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71CE6-8C7A-4957-A797-78BF3DF89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44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693989"/>
          </a:xfrm>
        </p:spPr>
        <p:txBody>
          <a:bodyPr/>
          <a:lstStyle/>
          <a:p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活祭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495182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5130"/>
            <a:ext cx="8229600" cy="5851034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只有分别为圣以后，才能成为祭物。</a:t>
            </a:r>
            <a:endParaRPr lang="en-US" altLang="zh-CN" sz="3600" b="1" dirty="0">
              <a:solidFill>
                <a:prstClr val="black"/>
              </a:solidFill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治死老我，叫身服我。顽梗的罪。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</a:rPr>
              <a:t>常到主前，求主的血洁净，讨主喜悦。</a:t>
            </a:r>
            <a:endParaRPr lang="en-US" sz="3600" b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12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57888"/>
            <a:ext cx="7886700" cy="922349"/>
          </a:xfrm>
        </p:spPr>
        <p:txBody>
          <a:bodyPr/>
          <a:lstStyle/>
          <a:p>
            <a:pPr algn="ctr"/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不要效法世界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3856"/>
            <a:ext cx="7886700" cy="5043107"/>
          </a:xfrm>
        </p:spPr>
        <p:txBody>
          <a:bodyPr/>
          <a:lstStyle/>
          <a:p>
            <a:pPr marL="342900" lvl="0" indent="-342900" fontAlgn="base">
              <a:lnSpc>
                <a:spcPct val="100000"/>
              </a:lnSpc>
              <a:spcBef>
                <a:spcPct val="20000"/>
              </a:spcBef>
              <a:spcAft>
                <a:spcPct val="20000"/>
              </a:spcAft>
              <a:buFontTx/>
              <a:buChar char="•"/>
            </a:pPr>
            <a:r>
              <a:rPr lang="zh-CN" altLang="en-US" sz="3600" b="1" kern="0" dirty="0">
                <a:solidFill>
                  <a:srgbClr val="000000"/>
                </a:solidFill>
                <a:latin typeface="Arial"/>
                <a:ea typeface="宋体" panose="02010600030101010101" pitchFamily="2" charset="-122"/>
                <a:cs typeface="Arial"/>
              </a:rPr>
              <a:t>因这十字架，就我而论，世界已经钉在十字架上。就世界而论，我已经钉在十字架上。 		加 </a:t>
            </a:r>
            <a:r>
              <a:rPr lang="en-US" altLang="zh-CN" sz="3600" kern="0" dirty="0">
                <a:solidFill>
                  <a:srgbClr val="000000"/>
                </a:solidFill>
                <a:latin typeface="Arial"/>
                <a:ea typeface="宋体" panose="02010600030101010101" pitchFamily="2" charset="-122"/>
                <a:cs typeface="Arial"/>
              </a:rPr>
              <a:t>6</a:t>
            </a:r>
            <a:r>
              <a:rPr lang="zh-CN" altLang="en-US" sz="3600" kern="0" dirty="0">
                <a:solidFill>
                  <a:srgbClr val="000000"/>
                </a:solidFill>
                <a:latin typeface="Arial"/>
                <a:ea typeface="宋体" panose="02010600030101010101" pitchFamily="2" charset="-122"/>
                <a:cs typeface="Arial"/>
              </a:rPr>
              <a:t>：</a:t>
            </a:r>
            <a:r>
              <a:rPr lang="en-US" altLang="zh-CN" sz="3600" kern="0" dirty="0">
                <a:solidFill>
                  <a:srgbClr val="000000"/>
                </a:solidFill>
                <a:latin typeface="Arial"/>
                <a:ea typeface="宋体" panose="02010600030101010101" pitchFamily="2" charset="-122"/>
                <a:cs typeface="Arial"/>
              </a:rPr>
              <a:t>14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死代表分离，与世界分离。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108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60858"/>
            <a:ext cx="7886700" cy="5716105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在这个世界，却不属于这个世界。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同流，却不合污。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价值观的改变。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大学收不到博士生。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睡地板的老总。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11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7886700" cy="893088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心意更新而变化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75334"/>
            <a:ext cx="7886700" cy="510162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若有人在基督里，他就是新造的人，旧事已过，都变成新的了。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林前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17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信主以后，一定有变化。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不知不觉的。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做研究的心态也变了。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236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3813"/>
            <a:ext cx="7886700" cy="937692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生命的主权交给主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9069"/>
            <a:ext cx="7886700" cy="5027894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我已经与基督同钉十字架。现在活着的，不再是我，乃是基督在我里面活着。				加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2:20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基督替我们死，也要替我们活。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人生的道路，让主牵手往前行。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不是只要主祝福我们所要的。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12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2518"/>
            <a:ext cx="7886700" cy="871143"/>
          </a:xfrm>
        </p:spPr>
        <p:txBody>
          <a:bodyPr/>
          <a:lstStyle/>
          <a:p>
            <a:pPr algn="ctr"/>
            <a:r>
              <a:rPr lang="zh-TW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察验神的旨意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97280"/>
            <a:ext cx="8094564" cy="507968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神的善良、纯全、可喜悦的旨意。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Good, perfect and pleasing.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如何察验？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话语的带领。</a:t>
            </a:r>
            <a:endParaRPr lang="en-US" altLang="zh-CN" sz="32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内心的平安。</a:t>
            </a:r>
            <a:endParaRPr lang="en-US" altLang="zh-CN" sz="32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1"/>
            <a:r>
              <a:rPr lang="zh-CN" altLang="en-US" sz="32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客观的印证。</a:t>
            </a:r>
            <a:endParaRPr lang="en-US" altLang="zh-CN" sz="32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894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9405"/>
            <a:ext cx="7886700" cy="5877558"/>
          </a:xfrm>
        </p:spPr>
        <p:txBody>
          <a:bodyPr/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只要心意更新而变化，叫你们察验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…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用更新变化的心意来察验。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心意没有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更新变化，是会察验错误的。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962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4464"/>
            <a:ext cx="7886700" cy="944295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耶稣：活祭的终极榜样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94790"/>
            <a:ext cx="7886700" cy="163860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何况基督藉著永远的灵，将自己无瑕无疵献给神。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来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14</a:t>
            </a:r>
            <a:endParaRPr lang="en-US" sz="3600" b="1" dirty="0"/>
          </a:p>
        </p:txBody>
      </p:sp>
      <p:pic>
        <p:nvPicPr>
          <p:cNvPr id="4" name="Picture 5" descr="Cross as alt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570074"/>
            <a:ext cx="6858000" cy="303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6652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173" y="343814"/>
            <a:ext cx="826617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所以弟兄们，我以神的慈悲劝你们，将身体献上，当作活祭，是圣洁的，是神所喜悦的；你们如此事奉乃是理所当然的。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不要效法这个世界，只要心意更新而变化，叫你们察验何为神的善良、纯全、可喜悦的旨意。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		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罗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1-2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50707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3724"/>
            <a:ext cx="7886700" cy="88577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63117"/>
            <a:ext cx="7886700" cy="501384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祭品与活祭。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圣洁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，神所喜悦的。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不要效法世界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心意更新而变化。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察验神的旨意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3740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zh-CN" altLang="en-US" b="1" dirty="0"/>
              <a:t>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zh-CN" altLang="en-US" b="1" dirty="0"/>
              <a:t>“祭”，在甲骨文里就有这个字。</a:t>
            </a:r>
            <a:endParaRPr lang="en-US" altLang="zh-CN" b="1" dirty="0"/>
          </a:p>
          <a:p>
            <a:r>
              <a:rPr lang="zh-CN" altLang="en-US" b="1" dirty="0"/>
              <a:t>“示”是祭台的意思。</a:t>
            </a:r>
            <a:endParaRPr lang="en-US" altLang="zh-CN" b="1" dirty="0"/>
          </a:p>
          <a:p>
            <a:r>
              <a:rPr lang="zh-CN" altLang="en-US" b="1" dirty="0"/>
              <a:t>“月”读“肉”。</a:t>
            </a:r>
            <a:endParaRPr lang="en-US" altLang="zh-CN" b="1" dirty="0"/>
          </a:p>
          <a:p>
            <a:r>
              <a:rPr lang="zh-CN" altLang="en-US" b="1" dirty="0"/>
              <a:t>祭台上放了肉，就是献祭。</a:t>
            </a:r>
            <a:endParaRPr lang="en-US" altLang="zh-CN" b="1" dirty="0"/>
          </a:p>
        </p:txBody>
      </p:sp>
    </p:spTree>
    <p:extLst>
      <p:ext uri="{BB962C8B-B14F-4D97-AF65-F5344CB8AC3E}">
        <p14:creationId xmlns:p14="http://schemas.microsoft.com/office/powerpoint/2010/main" val="411887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zh-CN" altLang="en-US" b="1" dirty="0"/>
              <a:t>旧约的祭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旧约里有各种不同的祭。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除了素祭以外，都是用杀死的动物。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动物代替该死的我们。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+mn-ea"/>
              </a:rPr>
              <a:t>求神怜悯，不加审判在我们身上。</a:t>
            </a:r>
            <a:endParaRPr lang="en-US" altLang="zh-CN" sz="3600" b="1" dirty="0">
              <a:solidFill>
                <a:prstClr val="black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73577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9834"/>
            <a:ext cx="7886700" cy="915034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祭品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99693"/>
            <a:ext cx="7886700" cy="497727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像那大祭司每年带著牛羊的血进入圣所。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来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25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惟有大祭司一年一次独自进去，没有不带著血为自己和百姓的过错献上。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来 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9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7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 </a:t>
            </a:r>
            <a:endParaRPr lang="en-US" altLang="zh-CN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牛羊的血，祭品。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大祭司恐惧颤惊。</a:t>
            </a: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24077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68362"/>
          </a:xfrm>
        </p:spPr>
        <p:txBody>
          <a:bodyPr/>
          <a:lstStyle/>
          <a:p>
            <a:r>
              <a:rPr lang="zh-CN" altLang="en-US" b="1" dirty="0"/>
              <a:t>新约时代不再献祭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30763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但现在基督已经来到，作了将来美事的大祭司，经过那更大更全备的帐幕，不是人手所造、也不是属乎这世界的； 并且不用山羊和牛犊的血，乃用自己的血，只一次进入圣所，成了永远赎罪的事。 </a:t>
            </a:r>
            <a:r>
              <a:rPr lang="en-US" altLang="zh-CN" sz="3600" b="1" dirty="0">
                <a:latin typeface="+mn-ea"/>
              </a:rPr>
              <a:t>			</a:t>
            </a:r>
            <a:r>
              <a:rPr lang="zh-CN" altLang="en-US" sz="3600" b="1" dirty="0">
                <a:latin typeface="+mn-ea"/>
              </a:rPr>
              <a:t>来 </a:t>
            </a:r>
            <a:r>
              <a:rPr lang="en-US" altLang="zh-CN" sz="3600" b="1" dirty="0">
                <a:latin typeface="+mn-ea"/>
              </a:rPr>
              <a:t>9</a:t>
            </a:r>
            <a:r>
              <a:rPr lang="zh-CN" altLang="en-US" sz="3600" b="1" dirty="0">
                <a:latin typeface="+mn-ea"/>
              </a:rPr>
              <a:t>：</a:t>
            </a:r>
            <a:r>
              <a:rPr lang="en-US" altLang="zh-CN" sz="3600" b="1" dirty="0">
                <a:latin typeface="+mn-ea"/>
              </a:rPr>
              <a:t>11-12</a:t>
            </a:r>
          </a:p>
          <a:p>
            <a:r>
              <a:rPr lang="zh-CN" altLang="en-US" sz="3600" b="1" dirty="0"/>
              <a:t>新约时代不再献祭。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为什么保罗又要我们献祭呢？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46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44562"/>
          </a:xfrm>
        </p:spPr>
        <p:txBody>
          <a:bodyPr/>
          <a:lstStyle/>
          <a:p>
            <a:r>
              <a:rPr lang="zh-CN" altLang="en-US" b="1" dirty="0"/>
              <a:t>活祭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6962"/>
            <a:ext cx="8229600" cy="502920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+mn-ea"/>
              </a:rPr>
              <a:t>献的是我们自己。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将身体献上，当作活祭。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奉献箱上的经文。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献的是活祭。</a:t>
            </a:r>
            <a:endParaRPr lang="en-US" altLang="zh-CN" sz="3600" b="1" dirty="0">
              <a:latin typeface="+mn-ea"/>
            </a:endParaRPr>
          </a:p>
          <a:p>
            <a:r>
              <a:rPr lang="zh-CN" altLang="en-US" sz="3600" b="1" dirty="0">
                <a:latin typeface="+mn-ea"/>
              </a:rPr>
              <a:t>祭是死的，怎么又是活的？</a:t>
            </a:r>
            <a:endParaRPr lang="en-US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3379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zh-TW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圣洁</a:t>
            </a:r>
            <a:r>
              <a:rPr lang="zh-CN" altLang="en-US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，神所喜悦的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32929"/>
          </a:xfrm>
        </p:spPr>
        <p:txBody>
          <a:bodyPr>
            <a:normAutofit/>
          </a:bodyPr>
          <a:lstStyle/>
          <a:p>
            <a:r>
              <a:rPr lang="zh-CN" altLang="en-US" sz="3600" b="1" dirty="0"/>
              <a:t>羊不能随便杀死，就献祭。</a:t>
            </a:r>
            <a:endParaRPr lang="en-US" altLang="zh-CN" sz="3600" b="1" dirty="0"/>
          </a:p>
          <a:p>
            <a:r>
              <a:rPr lang="zh-CN" altLang="en-US" sz="3600" b="1" dirty="0"/>
              <a:t>要洁净了，才能成为祭物。</a:t>
            </a:r>
            <a:endParaRPr lang="en-US" altLang="zh-CN" sz="3600" b="1" dirty="0"/>
          </a:p>
          <a:p>
            <a:r>
              <a:rPr lang="zh-CN" altLang="en-US" sz="3600" b="1" dirty="0"/>
              <a:t>这过程叫做“分别为圣”。</a:t>
            </a:r>
            <a:endParaRPr lang="en-US" altLang="zh-CN" sz="3600" b="1" dirty="0"/>
          </a:p>
        </p:txBody>
      </p:sp>
    </p:spTree>
    <p:extLst>
      <p:ext uri="{BB962C8B-B14F-4D97-AF65-F5344CB8AC3E}">
        <p14:creationId xmlns:p14="http://schemas.microsoft.com/office/powerpoint/2010/main" val="334918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801</Words>
  <Application>Microsoft Office PowerPoint</Application>
  <PresentationFormat>On-screen Show (4:3)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宋体</vt:lpstr>
      <vt:lpstr>宋体</vt:lpstr>
      <vt:lpstr>Arial</vt:lpstr>
      <vt:lpstr>Calibri</vt:lpstr>
      <vt:lpstr>Calibri Light</vt:lpstr>
      <vt:lpstr>Georgia</vt:lpstr>
      <vt:lpstr>Office Theme</vt:lpstr>
      <vt:lpstr>1_Office Theme</vt:lpstr>
      <vt:lpstr>活祭</vt:lpstr>
      <vt:lpstr>PowerPoint Presentation</vt:lpstr>
      <vt:lpstr>讲道大纲</vt:lpstr>
      <vt:lpstr>祭</vt:lpstr>
      <vt:lpstr>旧约的祭</vt:lpstr>
      <vt:lpstr>祭品</vt:lpstr>
      <vt:lpstr>新约时代不再献祭</vt:lpstr>
      <vt:lpstr>活祭</vt:lpstr>
      <vt:lpstr>圣洁，神所喜悦的</vt:lpstr>
      <vt:lpstr>PowerPoint Presentation</vt:lpstr>
      <vt:lpstr>不要效法世界</vt:lpstr>
      <vt:lpstr>PowerPoint Presentation</vt:lpstr>
      <vt:lpstr>心意更新而变化</vt:lpstr>
      <vt:lpstr>生命的主权交给主</vt:lpstr>
      <vt:lpstr>察验神的旨意</vt:lpstr>
      <vt:lpstr>PowerPoint Presentation</vt:lpstr>
      <vt:lpstr>耶稣：活祭的终极榜样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活祭</dc:title>
  <dc:creator>Leaf Huang</dc:creator>
  <cp:lastModifiedBy>Leaf Huang</cp:lastModifiedBy>
  <cp:revision>20</cp:revision>
  <dcterms:created xsi:type="dcterms:W3CDTF">2017-03-02T15:11:09Z</dcterms:created>
  <dcterms:modified xsi:type="dcterms:W3CDTF">2017-03-19T01:31:29Z</dcterms:modified>
</cp:coreProperties>
</file>