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 id="2147483676" r:id="rId4"/>
  </p:sldMasterIdLst>
  <p:notesMasterIdLst>
    <p:notesMasterId r:id="rId26"/>
  </p:notesMasterIdLst>
  <p:sldIdLst>
    <p:sldId id="260" r:id="rId5"/>
    <p:sldId id="272" r:id="rId6"/>
    <p:sldId id="258" r:id="rId7"/>
    <p:sldId id="271" r:id="rId8"/>
    <p:sldId id="259" r:id="rId9"/>
    <p:sldId id="274" r:id="rId10"/>
    <p:sldId id="276" r:id="rId11"/>
    <p:sldId id="277" r:id="rId12"/>
    <p:sldId id="278" r:id="rId13"/>
    <p:sldId id="279" r:id="rId14"/>
    <p:sldId id="265" r:id="rId15"/>
    <p:sldId id="266" r:id="rId16"/>
    <p:sldId id="267" r:id="rId17"/>
    <p:sldId id="270" r:id="rId18"/>
    <p:sldId id="268" r:id="rId19"/>
    <p:sldId id="288" r:id="rId20"/>
    <p:sldId id="287" r:id="rId21"/>
    <p:sldId id="284" r:id="rId22"/>
    <p:sldId id="280" r:id="rId23"/>
    <p:sldId id="281" r:id="rId24"/>
    <p:sldId id="28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672"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47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slideMaster" Target="slideMasters/slideMaster2.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1.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B3429A-4996-4E8A-9907-26EBCB65C05D}" type="datetimeFigureOut">
              <a:rPr lang="en-US" smtClean="0"/>
              <a:pPr/>
              <a:t>1/12/2017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5655AF-C603-43CA-9AB9-46F21F48448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64CF2E0-CCC4-4E1E-9902-C3C36AB3FDA4}" type="datetimeFigureOut">
              <a:rPr lang="en-US" smtClean="0"/>
              <a:pPr/>
              <a:t>1/12/2017</a:t>
            </a:fld>
            <a:endParaRPr lang="en-US"/>
          </a:p>
        </p:txBody>
      </p:sp>
      <p:sp>
        <p:nvSpPr>
          <p:cNvPr id="17" name="Footer Placeholder 16"/>
          <p:cNvSpPr>
            <a:spLocks noGrp="1"/>
          </p:cNvSpPr>
          <p:nvPr>
            <p:ph type="ftr" sz="quarter" idx="11"/>
          </p:nvPr>
        </p:nvSpPr>
        <p:spPr/>
        <p:txBody>
          <a:bodyPr/>
          <a:lstStyle/>
          <a:p>
            <a:endParaRPr kumimoji="0"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F42FDE4-A7DD-41A7-A0A6-9B649FB43336}" type="slidenum">
              <a:rPr kumimoji="0" lang="en-US" smtClean="0"/>
              <a:pPr/>
              <a:t>‹#›</a:t>
            </a:fld>
            <a:endParaRPr kumimoji="0" lang="en-US" sz="1400" dirty="0">
              <a:solidFill>
                <a:srgbClr val="FFFFFF"/>
              </a:solidFill>
            </a:endParaRP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1/12/2017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4CF2E0-CCC4-4E1E-9902-C3C36AB3FDA4}" type="datetimeFigureOut">
              <a:rPr lang="en-US" smtClean="0"/>
              <a:pPr/>
              <a:t>1/12/2017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kumimoji="0"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F42FDE4-A7DD-41A7-A0A6-9B649FB43336}"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64CF2E0-CCC4-4E1E-9902-C3C36AB3FDA4}" type="datetimeFigureOut">
              <a:rPr lang="en-US" smtClean="0"/>
              <a:pPr/>
              <a:t>1/12/2017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64CF2E0-CCC4-4E1E-9902-C3C36AB3FDA4}" type="datetimeFigureOut">
              <a:rPr lang="en-US" smtClean="0"/>
              <a:pPr/>
              <a:t>1/12/2017</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4CF2E0-CCC4-4E1E-9902-C3C36AB3FDA4}" type="datetimeFigureOut">
              <a:rPr lang="en-US" smtClean="0"/>
              <a:pPr/>
              <a:t>1/12/2017</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4CF2E0-CCC4-4E1E-9902-C3C36AB3FDA4}" type="datetimeFigureOut">
              <a:rPr lang="en-US" smtClean="0"/>
              <a:pPr/>
              <a:t>1/12/2017</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4CF2E0-CCC4-4E1E-9902-C3C36AB3FDA4}" type="datetimeFigureOut">
              <a:rPr lang="en-US" smtClean="0"/>
              <a:pPr/>
              <a:t>1/12/2017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4CF2E0-CCC4-4E1E-9902-C3C36AB3FDA4}" type="datetimeFigureOut">
              <a:rPr lang="en-US" smtClean="0"/>
              <a:pPr/>
              <a:t>1/12/2017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kumimoji="0" lang="en-US" dirty="0"/>
          </a:p>
        </p:txBody>
      </p:sp>
      <p:sp>
        <p:nvSpPr>
          <p:cNvPr id="7" name="Slide Number Placeholder 6"/>
          <p:cNvSpPr>
            <a:spLocks noGrp="1"/>
          </p:cNvSpPr>
          <p:nvPr>
            <p:ph type="sldNum" sz="quarter" idx="12"/>
          </p:nvPr>
        </p:nvSpPr>
        <p:spPr>
          <a:xfrm>
            <a:off x="146304" y="6208776"/>
            <a:ext cx="457200" cy="457200"/>
          </a:xfrm>
        </p:spPr>
        <p:txBody>
          <a:bodyPr/>
          <a:lstStyle/>
          <a:p>
            <a:fld id="{6F42FDE4-A7DD-41A7-A0A6-9B649FB43336}" type="slidenum">
              <a:rPr kumimoji="0" lang="en-US" smtClean="0"/>
              <a:pPr/>
              <a:t>‹#›</a:t>
            </a:fld>
            <a:endParaRPr kumimoji="0"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1/12/2017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1/12/2017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lgn="r" eaLnBrk="1" latinLnBrk="0" hangingPunct="1"/>
            <a:fld id="{564CF2E0-CCC4-4E1E-9902-C3C36AB3FDA4}" type="datetimeFigureOut">
              <a:rPr lang="en-US" smtClean="0"/>
              <a:pPr algn="r" eaLnBrk="1" latinLnBrk="0" hangingPunct="1"/>
              <a:t>1/12/2017</a:t>
            </a:fld>
            <a:endParaRPr lang="en-US" sz="1400" dirty="0">
              <a:solidFill>
                <a:schemeClr val="tx2"/>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0" lang="en-US" sz="1400" dirty="0">
              <a:solidFill>
                <a:schemeClr val="tx2"/>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ctr" eaLnBrk="1" latinLnBrk="0" hangingPunct="1"/>
            <a:fld id="{6F42FDE4-A7DD-41A7-A0A6-9B649FB43336}" type="slidenum">
              <a:rPr kumimoji="0" lang="en-US" smtClean="0"/>
              <a:pPr algn="ctr" eaLnBrk="1" latinLnBrk="0" hangingPunct="1"/>
              <a:t>‹#›</a:t>
            </a:fld>
            <a:endParaRPr kumimoji="0" lang="en-US" sz="14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ransition>
    <p:fade/>
  </p:transition>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676400"/>
            <a:ext cx="8991600" cy="1523495"/>
          </a:xfrm>
        </p:spPr>
        <p:txBody>
          <a:bodyPr>
            <a:normAutofit fontScale="90000"/>
          </a:bodyPr>
          <a:lstStyle/>
          <a:p>
            <a:pPr algn="ctr"/>
            <a:r>
              <a:rPr lang="zh-TW" altLang="en-US" sz="8000" dirty="0" smtClean="0">
                <a:solidFill>
                  <a:schemeClr val="bg1"/>
                </a:solidFill>
                <a:latin typeface="標楷體" pitchFamily="65" charset="-120"/>
                <a:ea typeface="標楷體" pitchFamily="65" charset="-120"/>
              </a:rPr>
              <a:t>更像基督</a:t>
            </a:r>
            <a:r>
              <a:rPr lang="en-US" altLang="zh-TW" sz="8000" dirty="0" smtClean="0">
                <a:solidFill>
                  <a:schemeClr val="bg1"/>
                </a:solidFill>
                <a:latin typeface="標楷體" pitchFamily="65" charset="-120"/>
                <a:ea typeface="標楷體" pitchFamily="65" charset="-120"/>
              </a:rPr>
              <a:t>  </a:t>
            </a:r>
            <a:r>
              <a:rPr lang="zh-CN" altLang="en-US" sz="8000" dirty="0" smtClean="0">
                <a:latin typeface="標楷體" pitchFamily="65" charset="-120"/>
                <a:ea typeface="標楷體" pitchFamily="65" charset="-120"/>
              </a:rPr>
              <a:t>活出基督</a:t>
            </a:r>
            <a:endParaRPr lang="en-US" altLang="en-US" sz="8000" dirty="0">
              <a:latin typeface="標楷體" pitchFamily="65" charset="-120"/>
              <a:ea typeface="標楷體" pitchFamily="65" charset="-120"/>
            </a:endParaRPr>
          </a:p>
        </p:txBody>
      </p:sp>
      <p:sp>
        <p:nvSpPr>
          <p:cNvPr id="4" name="Title 3"/>
          <p:cNvSpPr txBox="1">
            <a:spLocks/>
          </p:cNvSpPr>
          <p:nvPr/>
        </p:nvSpPr>
        <p:spPr>
          <a:xfrm>
            <a:off x="762000" y="4419600"/>
            <a:ext cx="7772400" cy="22098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90000"/>
              </a:lnSpc>
              <a:spcBef>
                <a:spcPct val="0"/>
              </a:spcBef>
              <a:spcAft>
                <a:spcPts val="0"/>
              </a:spcAft>
              <a:buClrTx/>
              <a:buSzTx/>
              <a:buFontTx/>
              <a:buNone/>
              <a:tabLst/>
              <a:defRPr/>
            </a:pPr>
            <a:r>
              <a:rPr kumimoji="0" lang="zh-CN" altLang="en-US" sz="6000" b="0" i="0" u="none" strike="noStrike" kern="1200" cap="none" spc="-150" normalizeH="0" baseline="0" noProof="0" dirty="0" smtClean="0">
                <a:ln w="3175">
                  <a:noFill/>
                </a:ln>
                <a:solidFill>
                  <a:srgbClr val="00B050"/>
                </a:solidFill>
                <a:effectLst>
                  <a:outerShdw blurRad="50800" dist="38100" dir="2700000" algn="tl" rotWithShape="0">
                    <a:prstClr val="black">
                      <a:alpha val="40000"/>
                    </a:prstClr>
                  </a:outerShdw>
                </a:effectLst>
                <a:uLnTx/>
                <a:uFillTx/>
                <a:latin typeface="標楷體" pitchFamily="65" charset="-120"/>
                <a:ea typeface="標楷體" pitchFamily="65" charset="-120"/>
                <a:cs typeface="Arial" charset="0"/>
              </a:rPr>
              <a:t>华人福音基督教会</a:t>
            </a:r>
            <a:r>
              <a:rPr kumimoji="0" lang="en-US" altLang="zh-CN" sz="6000" b="0" i="0" u="none" strike="noStrike" kern="1200" cap="none" spc="-150" normalizeH="0" baseline="0" noProof="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uLnTx/>
                <a:uFillTx/>
                <a:latin typeface="標楷體" pitchFamily="65" charset="-120"/>
                <a:ea typeface="標楷體" pitchFamily="65" charset="-120"/>
                <a:cs typeface="Arial" charset="0"/>
              </a:rPr>
              <a:t/>
            </a:r>
            <a:br>
              <a:rPr kumimoji="0" lang="en-US" altLang="zh-CN" sz="6000" b="0" i="0" u="none" strike="noStrike" kern="1200" cap="none" spc="-150" normalizeH="0" baseline="0" noProof="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uLnTx/>
                <a:uFillTx/>
                <a:latin typeface="標楷體" pitchFamily="65" charset="-120"/>
                <a:ea typeface="標楷體" pitchFamily="65" charset="-120"/>
                <a:cs typeface="Arial" charset="0"/>
              </a:rPr>
            </a:br>
            <a:r>
              <a:rPr kumimoji="0" lang="en-US" altLang="zh-CN" sz="2000" b="0" i="0" u="none" strike="noStrike" kern="1200" cap="none" spc="-150" normalizeH="0" baseline="0" noProof="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uLnTx/>
                <a:uFillTx/>
                <a:latin typeface="標楷體" pitchFamily="65" charset="-120"/>
                <a:ea typeface="標楷體" pitchFamily="65" charset="-120"/>
                <a:cs typeface="Arial" charset="0"/>
              </a:rPr>
              <a:t/>
            </a:r>
            <a:br>
              <a:rPr kumimoji="0" lang="en-US" altLang="zh-CN" sz="2000" b="0" i="0" u="none" strike="noStrike" kern="1200" cap="none" spc="-150" normalizeH="0" baseline="0" noProof="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uLnTx/>
                <a:uFillTx/>
                <a:latin typeface="標楷體" pitchFamily="65" charset="-120"/>
                <a:ea typeface="標楷體" pitchFamily="65" charset="-120"/>
                <a:cs typeface="Arial" charset="0"/>
              </a:rPr>
            </a:br>
            <a:r>
              <a:rPr kumimoji="0" lang="en-US" altLang="zh-CN" sz="5400" b="0" i="0" u="none" strike="noStrike" kern="1200" cap="none" spc="-150" normalizeH="0" baseline="0" noProof="0" dirty="0" smtClean="0">
                <a:ln w="3175">
                  <a:noFill/>
                </a:ln>
                <a:solidFill>
                  <a:srgbClr val="0000CC"/>
                </a:solidFill>
                <a:effectLst>
                  <a:outerShdw blurRad="50800" dist="38100" dir="2700000" algn="tl" rotWithShape="0">
                    <a:prstClr val="black">
                      <a:alpha val="40000"/>
                    </a:prstClr>
                  </a:outerShdw>
                </a:effectLst>
                <a:uLnTx/>
                <a:uFillTx/>
                <a:latin typeface="標楷體" pitchFamily="65" charset="-120"/>
                <a:ea typeface="標楷體" pitchFamily="65" charset="-120"/>
                <a:cs typeface="Arial" charset="0"/>
              </a:rPr>
              <a:t>c </a:t>
            </a:r>
            <a:r>
              <a:rPr kumimoji="0" lang="en-US" altLang="zh-CN" sz="5400" b="0" i="0" u="none" strike="noStrike" kern="1200" cap="none" spc="-150" normalizeH="0" baseline="0" noProof="0" dirty="0" err="1" smtClean="0">
                <a:ln w="3175">
                  <a:noFill/>
                </a:ln>
                <a:solidFill>
                  <a:srgbClr val="0000CC"/>
                </a:solidFill>
                <a:effectLst>
                  <a:outerShdw blurRad="50800" dist="38100" dir="2700000" algn="tl" rotWithShape="0">
                    <a:prstClr val="black">
                      <a:alpha val="40000"/>
                    </a:prstClr>
                  </a:outerShdw>
                </a:effectLst>
                <a:uLnTx/>
                <a:uFillTx/>
                <a:latin typeface="標楷體" pitchFamily="65" charset="-120"/>
                <a:ea typeface="標楷體" pitchFamily="65" charset="-120"/>
                <a:cs typeface="Arial" charset="0"/>
              </a:rPr>
              <a:t>c</a:t>
            </a:r>
            <a:r>
              <a:rPr kumimoji="0" lang="en-US" altLang="zh-CN" sz="5400" b="0" i="0" u="none" strike="noStrike" kern="1200" cap="none" spc="-150" normalizeH="0" baseline="0" noProof="0" dirty="0" smtClean="0">
                <a:ln w="3175">
                  <a:noFill/>
                </a:ln>
                <a:solidFill>
                  <a:srgbClr val="0000CC"/>
                </a:solidFill>
                <a:effectLst>
                  <a:outerShdw blurRad="50800" dist="38100" dir="2700000" algn="tl" rotWithShape="0">
                    <a:prstClr val="black">
                      <a:alpha val="40000"/>
                    </a:prstClr>
                  </a:outerShdw>
                </a:effectLst>
                <a:uLnTx/>
                <a:uFillTx/>
                <a:latin typeface="標楷體" pitchFamily="65" charset="-120"/>
                <a:ea typeface="標楷體" pitchFamily="65" charset="-120"/>
                <a:cs typeface="Arial" charset="0"/>
              </a:rPr>
              <a:t> m c</a:t>
            </a:r>
            <a:endParaRPr kumimoji="0" lang="en-US" sz="5400" b="0" i="0" u="none" strike="noStrike" kern="1200" cap="none" spc="-150" normalizeH="0" baseline="0" noProof="0" dirty="0">
              <a:ln w="3175">
                <a:noFill/>
              </a:ln>
              <a:solidFill>
                <a:srgbClr val="0000CC"/>
              </a:solidFill>
              <a:effectLst>
                <a:outerShdw blurRad="50800" dist="38100" dir="2700000" algn="tl" rotWithShape="0">
                  <a:prstClr val="black">
                    <a:alpha val="40000"/>
                  </a:prstClr>
                </a:outerShdw>
              </a:effectLst>
              <a:uLnTx/>
              <a:uFillTx/>
              <a:latin typeface="Times New Roman" pitchFamily="18" charset="0"/>
              <a:ea typeface="標楷體" pitchFamily="65" charset="-12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495800"/>
            <a:ext cx="9144000" cy="1754326"/>
          </a:xfrm>
          <a:prstGeom prst="rect">
            <a:avLst/>
          </a:prstGeom>
        </p:spPr>
        <p:txBody>
          <a:bodyPr wrap="square">
            <a:spAutoFit/>
          </a:bodyPr>
          <a:lstStyle/>
          <a:p>
            <a:pPr algn="ctr"/>
            <a:r>
              <a:rPr lang="zh-TW" altLang="en-US" sz="3600" b="1" dirty="0" smtClean="0">
                <a:solidFill>
                  <a:srgbClr val="0000CC"/>
                </a:solidFill>
                <a:latin typeface="標楷體" pitchFamily="65" charset="-120"/>
                <a:ea typeface="標楷體" pitchFamily="65" charset="-120"/>
              </a:rPr>
              <a:t>新人的地位：在基督裡</a:t>
            </a:r>
            <a:r>
              <a:rPr lang="en-US" sz="3600" b="1" dirty="0" smtClean="0">
                <a:solidFill>
                  <a:srgbClr val="0000CC"/>
                </a:solidFill>
                <a:latin typeface="標楷體" pitchFamily="65" charset="-120"/>
                <a:ea typeface="標楷體" pitchFamily="65" charset="-120"/>
              </a:rPr>
              <a:t/>
            </a:r>
            <a:br>
              <a:rPr lang="en-US" sz="3600" b="1" dirty="0" smtClean="0">
                <a:solidFill>
                  <a:srgbClr val="0000CC"/>
                </a:solidFill>
                <a:latin typeface="標楷體" pitchFamily="65" charset="-120"/>
                <a:ea typeface="標楷體" pitchFamily="65" charset="-120"/>
              </a:rPr>
            </a:br>
            <a:r>
              <a:rPr lang="zh-TW" altLang="en-US" sz="3600" b="1" dirty="0" smtClean="0">
                <a:solidFill>
                  <a:srgbClr val="0000CC"/>
                </a:solidFill>
                <a:latin typeface="標楷體" pitchFamily="65" charset="-120"/>
                <a:ea typeface="標楷體" pitchFamily="65" charset="-120"/>
              </a:rPr>
              <a:t>新人的生命：長成基督</a:t>
            </a:r>
            <a:r>
              <a:rPr lang="en-US" sz="3600" b="1" dirty="0" smtClean="0">
                <a:solidFill>
                  <a:srgbClr val="0000CC"/>
                </a:solidFill>
                <a:latin typeface="標楷體" pitchFamily="65" charset="-120"/>
                <a:ea typeface="標楷體" pitchFamily="65" charset="-120"/>
              </a:rPr>
              <a:t/>
            </a:r>
            <a:br>
              <a:rPr lang="en-US" sz="3600" b="1" dirty="0" smtClean="0">
                <a:solidFill>
                  <a:srgbClr val="0000CC"/>
                </a:solidFill>
                <a:latin typeface="標楷體" pitchFamily="65" charset="-120"/>
                <a:ea typeface="標楷體" pitchFamily="65" charset="-120"/>
              </a:rPr>
            </a:br>
            <a:r>
              <a:rPr lang="zh-TW" altLang="en-US" sz="3600" b="1" dirty="0" smtClean="0">
                <a:solidFill>
                  <a:srgbClr val="0000CC"/>
                </a:solidFill>
                <a:latin typeface="標楷體" pitchFamily="65" charset="-120"/>
                <a:ea typeface="標楷體" pitchFamily="65" charset="-120"/>
              </a:rPr>
              <a:t>新人的生活：活出基督</a:t>
            </a:r>
            <a:endParaRPr lang="en-US" sz="3600" dirty="0">
              <a:solidFill>
                <a:srgbClr val="0000CC"/>
              </a:solidFill>
              <a:latin typeface="標楷體" pitchFamily="65" charset="-120"/>
              <a:ea typeface="標楷體" pitchFamily="65" charset="-120"/>
            </a:endParaRPr>
          </a:p>
        </p:txBody>
      </p:sp>
      <p:sp>
        <p:nvSpPr>
          <p:cNvPr id="3" name="Rectangle 2"/>
          <p:cNvSpPr/>
          <p:nvPr/>
        </p:nvSpPr>
        <p:spPr>
          <a:xfrm>
            <a:off x="0" y="2286000"/>
            <a:ext cx="9144000" cy="1754326"/>
          </a:xfrm>
          <a:prstGeom prst="rect">
            <a:avLst/>
          </a:prstGeom>
        </p:spPr>
        <p:txBody>
          <a:bodyPr wrap="square">
            <a:spAutoFit/>
          </a:bodyPr>
          <a:lstStyle/>
          <a:p>
            <a:pPr algn="ctr"/>
            <a:r>
              <a:rPr lang="zh-TW" altLang="en-US" sz="3600" b="1" dirty="0" smtClean="0">
                <a:latin typeface="標楷體" pitchFamily="65" charset="-120"/>
                <a:ea typeface="標楷體" pitchFamily="65" charset="-120"/>
              </a:rPr>
              <a:t>我們是復活的人：在地如天</a:t>
            </a:r>
            <a:r>
              <a:rPr lang="en-US" sz="3600" b="1" dirty="0" smtClean="0">
                <a:latin typeface="標楷體" pitchFamily="65" charset="-120"/>
                <a:ea typeface="標楷體" pitchFamily="65" charset="-120"/>
              </a:rPr>
              <a:t/>
            </a:r>
            <a:br>
              <a:rPr lang="en-US" sz="3600" b="1" dirty="0" smtClean="0">
                <a:latin typeface="標楷體" pitchFamily="65" charset="-120"/>
                <a:ea typeface="標楷體" pitchFamily="65" charset="-120"/>
              </a:rPr>
            </a:br>
            <a:r>
              <a:rPr lang="zh-TW" altLang="en-US" sz="3600" b="1" dirty="0" smtClean="0">
                <a:latin typeface="標楷體" pitchFamily="65" charset="-120"/>
                <a:ea typeface="標楷體" pitchFamily="65" charset="-120"/>
              </a:rPr>
              <a:t>我們是新造的人：除舊更新</a:t>
            </a:r>
            <a:r>
              <a:rPr lang="en-US" sz="3600" b="1" dirty="0" smtClean="0">
                <a:latin typeface="標楷體" pitchFamily="65" charset="-120"/>
                <a:ea typeface="標楷體" pitchFamily="65" charset="-120"/>
              </a:rPr>
              <a:t/>
            </a:r>
            <a:br>
              <a:rPr lang="en-US" sz="3600" b="1" dirty="0" smtClean="0">
                <a:latin typeface="標楷體" pitchFamily="65" charset="-120"/>
                <a:ea typeface="標楷體" pitchFamily="65" charset="-120"/>
              </a:rPr>
            </a:br>
            <a:r>
              <a:rPr lang="zh-TW" altLang="en-US" sz="3600" b="1" dirty="0" smtClean="0">
                <a:latin typeface="標楷體" pitchFamily="65" charset="-120"/>
                <a:ea typeface="標楷體" pitchFamily="65" charset="-120"/>
              </a:rPr>
              <a:t>我們是神家的人：愛神愛人</a:t>
            </a:r>
            <a:endParaRPr lang="en-US" sz="3600" dirty="0">
              <a:latin typeface="標楷體" pitchFamily="65" charset="-120"/>
              <a:ea typeface="標楷體" pitchFamily="65" charset="-120"/>
            </a:endParaRPr>
          </a:p>
        </p:txBody>
      </p:sp>
      <p:sp>
        <p:nvSpPr>
          <p:cNvPr id="4" name="Rectangle 3"/>
          <p:cNvSpPr/>
          <p:nvPr/>
        </p:nvSpPr>
        <p:spPr>
          <a:xfrm>
            <a:off x="0" y="304800"/>
            <a:ext cx="9144000" cy="1446550"/>
          </a:xfrm>
          <a:prstGeom prst="rect">
            <a:avLst/>
          </a:prstGeom>
        </p:spPr>
        <p:txBody>
          <a:bodyPr wrap="square">
            <a:spAutoFit/>
          </a:bodyPr>
          <a:lstStyle/>
          <a:p>
            <a:pPr algn="ctr"/>
            <a:r>
              <a:rPr lang="zh-TW" altLang="en-US" sz="4400" b="1" dirty="0" smtClean="0">
                <a:solidFill>
                  <a:srgbClr val="C00000"/>
                </a:solidFill>
                <a:latin typeface="標楷體" pitchFamily="65" charset="-120"/>
                <a:ea typeface="標楷體" pitchFamily="65" charset="-120"/>
              </a:rPr>
              <a:t>惟有基督是一切</a:t>
            </a:r>
            <a:endParaRPr lang="en-US" altLang="zh-TW" sz="4400" b="1" dirty="0" smtClean="0">
              <a:solidFill>
                <a:srgbClr val="C00000"/>
              </a:solidFill>
              <a:latin typeface="標楷體" pitchFamily="65" charset="-120"/>
              <a:ea typeface="標楷體" pitchFamily="65" charset="-120"/>
            </a:endParaRPr>
          </a:p>
          <a:p>
            <a:pPr algn="ctr"/>
            <a:r>
              <a:rPr lang="zh-TW" altLang="en-US" sz="4400" b="1" dirty="0" smtClean="0">
                <a:solidFill>
                  <a:srgbClr val="C00000"/>
                </a:solidFill>
                <a:latin typeface="標楷體" pitchFamily="65" charset="-120"/>
                <a:ea typeface="標楷體" pitchFamily="65" charset="-120"/>
              </a:rPr>
              <a:t>又住在各人之內</a:t>
            </a:r>
            <a:endParaRPr lang="en-US" altLang="en-US" sz="4400" b="1" dirty="0" smtClean="0">
              <a:solidFill>
                <a:srgbClr val="C00000"/>
              </a:solidFill>
              <a:latin typeface="標楷體" pitchFamily="65" charset="-120"/>
              <a:ea typeface="標楷體" pitchFamily="65" charset="-12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p:cNvSpPr>
            <a:spLocks noChangeArrowheads="1"/>
          </p:cNvSpPr>
          <p:nvPr/>
        </p:nvSpPr>
        <p:spPr bwMode="auto">
          <a:xfrm>
            <a:off x="0" y="1219200"/>
            <a:ext cx="9144000" cy="5016758"/>
          </a:xfrm>
          <a:prstGeom prst="rect">
            <a:avLst/>
          </a:prstGeom>
          <a:noFill/>
          <a:ln w="9525">
            <a:noFill/>
            <a:miter lim="800000"/>
            <a:headEnd/>
            <a:tailEnd/>
          </a:ln>
          <a:effectLst/>
        </p:spPr>
        <p:txBody>
          <a:bodyPr anchor="ctr">
            <a:spAutoFit/>
          </a:bodyPr>
          <a:lstStyle/>
          <a:p>
            <a:pPr algn="ctr"/>
            <a:r>
              <a:rPr lang="zh-TW" altLang="en-US" sz="3200" b="1" dirty="0">
                <a:solidFill>
                  <a:srgbClr val="C00000"/>
                </a:solidFill>
                <a:latin typeface="標楷體" pitchFamily="65" charset="-120"/>
                <a:ea typeface="標楷體" pitchFamily="65" charset="-120"/>
              </a:rPr>
              <a:t>我是真葡萄樹，我父是培植</a:t>
            </a:r>
            <a:r>
              <a:rPr lang="zh-TW" altLang="en-US" sz="3200" b="1" dirty="0" smtClean="0">
                <a:solidFill>
                  <a:srgbClr val="C00000"/>
                </a:solidFill>
                <a:latin typeface="標楷體" pitchFamily="65" charset="-120"/>
                <a:ea typeface="標楷體" pitchFamily="65" charset="-120"/>
              </a:rPr>
              <a:t>的人</a:t>
            </a:r>
            <a:endParaRPr lang="zh-TW" altLang="en-US" sz="3200" b="1" dirty="0">
              <a:solidFill>
                <a:srgbClr val="C00000"/>
              </a:solidFill>
              <a:latin typeface="標楷體" pitchFamily="65" charset="-120"/>
              <a:ea typeface="標楷體" pitchFamily="65" charset="-120"/>
            </a:endParaRPr>
          </a:p>
          <a:p>
            <a:pPr algn="ctr"/>
            <a:endParaRPr lang="zh-TW" altLang="en-US" sz="1600" b="1" dirty="0">
              <a:solidFill>
                <a:srgbClr val="333399"/>
              </a:solidFill>
              <a:latin typeface="標楷體" pitchFamily="65" charset="-120"/>
              <a:ea typeface="標楷體" pitchFamily="65" charset="-120"/>
            </a:endParaRPr>
          </a:p>
          <a:p>
            <a:pPr algn="ctr"/>
            <a:r>
              <a:rPr lang="zh-TW" altLang="en-US" sz="3200" b="1" dirty="0">
                <a:solidFill>
                  <a:srgbClr val="333399"/>
                </a:solidFill>
                <a:latin typeface="標楷體" pitchFamily="65" charset="-120"/>
                <a:ea typeface="標楷體" pitchFamily="65" charset="-120"/>
              </a:rPr>
              <a:t>凡属我不结果子的枝子、他就剪去．</a:t>
            </a:r>
          </a:p>
          <a:p>
            <a:pPr algn="ctr"/>
            <a:r>
              <a:rPr lang="zh-TW" altLang="en-US" sz="3200" b="1" dirty="0">
                <a:solidFill>
                  <a:srgbClr val="333399"/>
                </a:solidFill>
                <a:latin typeface="標楷體" pitchFamily="65" charset="-120"/>
                <a:ea typeface="標楷體" pitchFamily="65" charset="-120"/>
              </a:rPr>
              <a:t>凡结果子的、他就修理干净、使枝子结果子更多</a:t>
            </a:r>
            <a:r>
              <a:rPr lang="zh-TW" altLang="en-US" sz="3200" dirty="0">
                <a:solidFill>
                  <a:srgbClr val="333399"/>
                </a:solidFill>
                <a:latin typeface="標楷體" pitchFamily="65" charset="-120"/>
                <a:ea typeface="標楷體" pitchFamily="65" charset="-120"/>
              </a:rPr>
              <a:t> </a:t>
            </a:r>
            <a:r>
              <a:rPr lang="zh-TW" altLang="en-US" sz="3200" b="1" dirty="0">
                <a:solidFill>
                  <a:srgbClr val="333399"/>
                </a:solidFill>
                <a:latin typeface="標楷體" pitchFamily="65" charset="-120"/>
                <a:ea typeface="標楷體" pitchFamily="65" charset="-120"/>
              </a:rPr>
              <a:t>。   </a:t>
            </a:r>
            <a:endParaRPr lang="zh-CN" altLang="en-US" sz="3200" b="1" dirty="0">
              <a:solidFill>
                <a:srgbClr val="333399"/>
              </a:solidFill>
              <a:latin typeface="標楷體" pitchFamily="65" charset="-120"/>
              <a:ea typeface="標楷體" pitchFamily="65" charset="-120"/>
            </a:endParaRPr>
          </a:p>
          <a:p>
            <a:pPr algn="ctr"/>
            <a:endParaRPr lang="en-US" altLang="zh-TW" sz="1600" b="1" dirty="0" smtClean="0">
              <a:solidFill>
                <a:srgbClr val="333399"/>
              </a:solidFill>
              <a:latin typeface="標楷體" pitchFamily="65" charset="-120"/>
              <a:ea typeface="標楷體" pitchFamily="65" charset="-120"/>
            </a:endParaRPr>
          </a:p>
          <a:p>
            <a:pPr algn="ctr"/>
            <a:r>
              <a:rPr lang="zh-TW" altLang="en-US" sz="3200" b="1" dirty="0" smtClean="0">
                <a:solidFill>
                  <a:srgbClr val="333399"/>
                </a:solidFill>
                <a:latin typeface="標楷體" pitchFamily="65" charset="-120"/>
                <a:ea typeface="標楷體" pitchFamily="65" charset="-120"/>
              </a:rPr>
              <a:t>现</a:t>
            </a:r>
            <a:r>
              <a:rPr lang="zh-TW" altLang="en-US" sz="3200" b="1" dirty="0">
                <a:solidFill>
                  <a:srgbClr val="333399"/>
                </a:solidFill>
                <a:latin typeface="標楷體" pitchFamily="65" charset="-120"/>
                <a:ea typeface="標楷體" pitchFamily="65" charset="-120"/>
              </a:rPr>
              <a:t>在你们因</a:t>
            </a:r>
            <a:r>
              <a:rPr lang="zh-TW" altLang="en-US" sz="3200" b="1" dirty="0" smtClean="0">
                <a:solidFill>
                  <a:srgbClr val="333399"/>
                </a:solidFill>
                <a:latin typeface="標楷體" pitchFamily="65" charset="-120"/>
                <a:ea typeface="標楷體" pitchFamily="65" charset="-120"/>
              </a:rPr>
              <a:t>我講給你們的道，</a:t>
            </a:r>
            <a:r>
              <a:rPr lang="zh-TW" altLang="en-US" sz="3200" b="1" dirty="0">
                <a:solidFill>
                  <a:srgbClr val="333399"/>
                </a:solidFill>
                <a:latin typeface="標楷體" pitchFamily="65" charset="-120"/>
                <a:ea typeface="標楷體" pitchFamily="65" charset="-120"/>
              </a:rPr>
              <a:t>已經乾淨了。 </a:t>
            </a:r>
          </a:p>
          <a:p>
            <a:pPr algn="ctr"/>
            <a:r>
              <a:rPr lang="zh-TW" altLang="en-US" sz="3200" b="1" dirty="0">
                <a:solidFill>
                  <a:srgbClr val="333399"/>
                </a:solidFill>
                <a:latin typeface="標楷體" pitchFamily="65" charset="-120"/>
                <a:ea typeface="標楷體" pitchFamily="65" charset="-120"/>
              </a:rPr>
              <a:t>你們要住在我裡面，我也就住在你們裡面</a:t>
            </a:r>
            <a:r>
              <a:rPr lang="zh-TW" altLang="en-US" sz="3200" b="1" dirty="0" smtClean="0">
                <a:solidFill>
                  <a:srgbClr val="333399"/>
                </a:solidFill>
                <a:latin typeface="標楷體" pitchFamily="65" charset="-120"/>
                <a:ea typeface="標楷體" pitchFamily="65" charset="-120"/>
              </a:rPr>
              <a:t>。</a:t>
            </a:r>
            <a:endParaRPr lang="en-US" altLang="zh-TW" sz="3200" b="1" dirty="0" smtClean="0">
              <a:solidFill>
                <a:srgbClr val="333399"/>
              </a:solidFill>
              <a:latin typeface="標楷體" pitchFamily="65" charset="-120"/>
              <a:ea typeface="標楷體" pitchFamily="65" charset="-120"/>
            </a:endParaRPr>
          </a:p>
          <a:p>
            <a:pPr algn="ctr"/>
            <a:endParaRPr lang="zh-TW" altLang="en-US" sz="1600" b="1" dirty="0">
              <a:solidFill>
                <a:srgbClr val="333399"/>
              </a:solidFill>
              <a:latin typeface="標楷體" pitchFamily="65" charset="-120"/>
              <a:ea typeface="標楷體" pitchFamily="65" charset="-120"/>
            </a:endParaRPr>
          </a:p>
          <a:p>
            <a:pPr algn="ctr"/>
            <a:r>
              <a:rPr lang="zh-TW" altLang="en-US" sz="3200" b="1" dirty="0">
                <a:solidFill>
                  <a:srgbClr val="C00000"/>
                </a:solidFill>
                <a:latin typeface="標楷體" pitchFamily="65" charset="-120"/>
                <a:ea typeface="標楷體" pitchFamily="65" charset="-120"/>
              </a:rPr>
              <a:t>枝子若不住在葡萄樹上</a:t>
            </a:r>
            <a:r>
              <a:rPr lang="zh-TW" altLang="en-US" sz="3200" b="1" dirty="0" smtClean="0">
                <a:solidFill>
                  <a:srgbClr val="C00000"/>
                </a:solidFill>
                <a:latin typeface="標楷體" pitchFamily="65" charset="-120"/>
                <a:ea typeface="標楷體" pitchFamily="65" charset="-120"/>
              </a:rPr>
              <a:t>，自</a:t>
            </a:r>
            <a:r>
              <a:rPr lang="zh-TW" altLang="en-US" sz="3200" b="1" dirty="0">
                <a:solidFill>
                  <a:srgbClr val="C00000"/>
                </a:solidFill>
                <a:latin typeface="標楷體" pitchFamily="65" charset="-120"/>
                <a:ea typeface="標楷體" pitchFamily="65" charset="-120"/>
              </a:rPr>
              <a:t>己就不能結果子</a:t>
            </a:r>
            <a:r>
              <a:rPr lang="zh-TW" altLang="en-US" sz="3200" b="1" dirty="0" smtClean="0">
                <a:solidFill>
                  <a:srgbClr val="C00000"/>
                </a:solidFill>
                <a:latin typeface="標楷體" pitchFamily="65" charset="-120"/>
                <a:ea typeface="標楷體" pitchFamily="65" charset="-120"/>
              </a:rPr>
              <a:t>；</a:t>
            </a:r>
            <a:endParaRPr lang="en-US" altLang="zh-TW" sz="3200" b="1" dirty="0" smtClean="0">
              <a:solidFill>
                <a:srgbClr val="C00000"/>
              </a:solidFill>
              <a:latin typeface="標楷體" pitchFamily="65" charset="-120"/>
              <a:ea typeface="標楷體" pitchFamily="65" charset="-120"/>
            </a:endParaRPr>
          </a:p>
          <a:p>
            <a:pPr algn="ctr"/>
            <a:r>
              <a:rPr lang="zh-TW" altLang="en-US" sz="3200" b="1" dirty="0" smtClean="0">
                <a:solidFill>
                  <a:srgbClr val="333399"/>
                </a:solidFill>
                <a:latin typeface="標楷體" pitchFamily="65" charset="-120"/>
                <a:ea typeface="標楷體" pitchFamily="65" charset="-120"/>
              </a:rPr>
              <a:t>你</a:t>
            </a:r>
            <a:r>
              <a:rPr lang="zh-TW" altLang="en-US" sz="3200" b="1" dirty="0">
                <a:solidFill>
                  <a:srgbClr val="333399"/>
                </a:solidFill>
                <a:latin typeface="標楷體" pitchFamily="65" charset="-120"/>
                <a:ea typeface="標楷體" pitchFamily="65" charset="-120"/>
              </a:rPr>
              <a:t>們若不住在我裡面，也是這樣。 </a:t>
            </a:r>
          </a:p>
          <a:p>
            <a:pPr algn="ctr"/>
            <a:r>
              <a:rPr lang="zh-TW" altLang="en-US" sz="1600" b="1" dirty="0" smtClean="0">
                <a:solidFill>
                  <a:srgbClr val="333399"/>
                </a:solidFill>
                <a:latin typeface="標楷體" pitchFamily="65" charset="-120"/>
                <a:ea typeface="標楷體" pitchFamily="65" charset="-120"/>
              </a:rPr>
              <a:t> </a:t>
            </a:r>
            <a:endParaRPr lang="zh-CN" altLang="en-US" sz="1600" b="1" dirty="0">
              <a:solidFill>
                <a:srgbClr val="333399"/>
              </a:solidFill>
              <a:latin typeface="標楷體" pitchFamily="65" charset="-120"/>
              <a:ea typeface="標楷體" pitchFamily="65" charset="-120"/>
            </a:endParaRPr>
          </a:p>
          <a:p>
            <a:pPr algn="ctr"/>
            <a:r>
              <a:rPr lang="en-US" altLang="zh-CN" sz="2400" b="1" dirty="0" smtClean="0">
                <a:solidFill>
                  <a:srgbClr val="333399"/>
                </a:solidFill>
                <a:latin typeface="標楷體" pitchFamily="65" charset="-120"/>
                <a:ea typeface="標楷體" pitchFamily="65" charset="-120"/>
              </a:rPr>
              <a:t>(</a:t>
            </a:r>
            <a:r>
              <a:rPr lang="zh-CN" altLang="en-US" sz="2400" b="1" dirty="0" smtClean="0">
                <a:solidFill>
                  <a:srgbClr val="333399"/>
                </a:solidFill>
                <a:latin typeface="標楷體" pitchFamily="65" charset="-120"/>
                <a:ea typeface="標楷體" pitchFamily="65" charset="-120"/>
              </a:rPr>
              <a:t>约十五 </a:t>
            </a:r>
            <a:r>
              <a:rPr lang="en-US" altLang="zh-CN" sz="2400" b="1" dirty="0" smtClean="0">
                <a:solidFill>
                  <a:srgbClr val="333399"/>
                </a:solidFill>
                <a:latin typeface="標楷體" pitchFamily="65" charset="-120"/>
                <a:ea typeface="標楷體" pitchFamily="65" charset="-120"/>
              </a:rPr>
              <a:t>1-4)</a:t>
            </a:r>
            <a:endParaRPr lang="en-US" altLang="zh-CN" sz="2400" b="1" dirty="0">
              <a:solidFill>
                <a:srgbClr val="333399"/>
              </a:solidFill>
              <a:latin typeface="標楷體" pitchFamily="65" charset="-120"/>
              <a:ea typeface="標楷體" pitchFamily="65" charset="-120"/>
            </a:endParaRPr>
          </a:p>
        </p:txBody>
      </p:sp>
      <p:sp>
        <p:nvSpPr>
          <p:cNvPr id="3" name="Rectangle 2"/>
          <p:cNvSpPr/>
          <p:nvPr/>
        </p:nvSpPr>
        <p:spPr>
          <a:xfrm>
            <a:off x="2819400" y="228600"/>
            <a:ext cx="3352800" cy="707886"/>
          </a:xfrm>
          <a:prstGeom prst="rect">
            <a:avLst/>
          </a:prstGeom>
        </p:spPr>
        <p:txBody>
          <a:bodyPr wrap="square">
            <a:spAutoFit/>
          </a:bodyPr>
          <a:lstStyle/>
          <a:p>
            <a:r>
              <a:rPr lang="zh-TW" altLang="en-US" sz="4000" b="1" dirty="0" smtClean="0">
                <a:solidFill>
                  <a:srgbClr val="0000CC"/>
                </a:solidFill>
                <a:latin typeface="標楷體" pitchFamily="65" charset="-120"/>
                <a:ea typeface="標楷體" pitchFamily="65" charset="-120"/>
              </a:rPr>
              <a:t>我是真葡萄樹</a:t>
            </a:r>
            <a:endParaRPr lang="en-US" sz="4000" dirty="0">
              <a:solidFill>
                <a:srgbClr val="0000CC"/>
              </a:solidFill>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p:cNvSpPr>
            <a:spLocks noChangeArrowheads="1"/>
          </p:cNvSpPr>
          <p:nvPr/>
        </p:nvSpPr>
        <p:spPr bwMode="auto">
          <a:xfrm>
            <a:off x="-304800" y="733246"/>
            <a:ext cx="9601200" cy="6124754"/>
          </a:xfrm>
          <a:prstGeom prst="rect">
            <a:avLst/>
          </a:prstGeom>
          <a:noFill/>
          <a:ln w="9525">
            <a:noFill/>
            <a:miter lim="800000"/>
            <a:headEnd/>
            <a:tailEnd/>
          </a:ln>
          <a:effectLst/>
        </p:spPr>
        <p:txBody>
          <a:bodyPr wrap="square" anchor="ctr">
            <a:spAutoFit/>
          </a:bodyPr>
          <a:lstStyle/>
          <a:p>
            <a:pPr algn="ctr"/>
            <a:r>
              <a:rPr lang="zh-TW" altLang="en-US" sz="3200" b="1" dirty="0" smtClean="0">
                <a:solidFill>
                  <a:srgbClr val="333399"/>
                </a:solidFill>
                <a:latin typeface="標楷體" pitchFamily="65" charset="-120"/>
                <a:ea typeface="標楷體" pitchFamily="65" charset="-120"/>
              </a:rPr>
              <a:t>我</a:t>
            </a:r>
            <a:r>
              <a:rPr lang="zh-TW" altLang="en-US" sz="3200" b="1" dirty="0">
                <a:solidFill>
                  <a:srgbClr val="333399"/>
                </a:solidFill>
                <a:latin typeface="標楷體" pitchFamily="65" charset="-120"/>
                <a:ea typeface="標楷體" pitchFamily="65" charset="-120"/>
              </a:rPr>
              <a:t>是葡萄樹，你們是枝子</a:t>
            </a:r>
            <a:r>
              <a:rPr lang="zh-TW" altLang="en-US" sz="3200" b="1" dirty="0" smtClean="0">
                <a:solidFill>
                  <a:srgbClr val="333399"/>
                </a:solidFill>
                <a:latin typeface="標楷體" pitchFamily="65" charset="-120"/>
                <a:ea typeface="標楷體" pitchFamily="65" charset="-120"/>
              </a:rPr>
              <a:t>。</a:t>
            </a:r>
            <a:endParaRPr lang="en-US" altLang="zh-TW" sz="3200" b="1" dirty="0" smtClean="0">
              <a:solidFill>
                <a:srgbClr val="333399"/>
              </a:solidFill>
              <a:latin typeface="標楷體" pitchFamily="65" charset="-120"/>
              <a:ea typeface="標楷體" pitchFamily="65" charset="-120"/>
            </a:endParaRPr>
          </a:p>
          <a:p>
            <a:pPr algn="ctr"/>
            <a:endParaRPr lang="en-US" altLang="zh-TW" sz="1600" b="1" dirty="0" smtClean="0">
              <a:solidFill>
                <a:srgbClr val="333399"/>
              </a:solidFill>
              <a:latin typeface="標楷體" pitchFamily="65" charset="-120"/>
              <a:ea typeface="標楷體" pitchFamily="65" charset="-120"/>
            </a:endParaRPr>
          </a:p>
          <a:p>
            <a:pPr algn="ctr"/>
            <a:r>
              <a:rPr lang="zh-TW" altLang="en-US" sz="3200" b="1" dirty="0" smtClean="0">
                <a:solidFill>
                  <a:srgbClr val="C00000"/>
                </a:solidFill>
                <a:latin typeface="標楷體" pitchFamily="65" charset="-120"/>
                <a:ea typeface="標楷體" pitchFamily="65" charset="-120"/>
              </a:rPr>
              <a:t>住</a:t>
            </a:r>
            <a:r>
              <a:rPr lang="zh-TW" altLang="en-US" sz="3200" b="1" dirty="0">
                <a:solidFill>
                  <a:srgbClr val="C00000"/>
                </a:solidFill>
                <a:latin typeface="標楷體" pitchFamily="65" charset="-120"/>
                <a:ea typeface="標楷體" pitchFamily="65" charset="-120"/>
              </a:rPr>
              <a:t>在我裡面的，我也住在他裡面</a:t>
            </a:r>
            <a:r>
              <a:rPr lang="zh-TW" altLang="en-US" sz="3200" b="1" dirty="0" smtClean="0">
                <a:solidFill>
                  <a:srgbClr val="C00000"/>
                </a:solidFill>
                <a:latin typeface="標楷體" pitchFamily="65" charset="-120"/>
                <a:ea typeface="標楷體" pitchFamily="65" charset="-120"/>
              </a:rPr>
              <a:t>，这</a:t>
            </a:r>
            <a:r>
              <a:rPr lang="zh-TW" altLang="en-US" sz="3200" b="1" dirty="0">
                <a:solidFill>
                  <a:srgbClr val="C00000"/>
                </a:solidFill>
                <a:latin typeface="標楷體" pitchFamily="65" charset="-120"/>
                <a:ea typeface="標楷體" pitchFamily="65" charset="-120"/>
              </a:rPr>
              <a:t>人就多结果</a:t>
            </a:r>
            <a:r>
              <a:rPr lang="zh-TW" altLang="en-US" sz="3200" b="1" dirty="0" smtClean="0">
                <a:solidFill>
                  <a:srgbClr val="C00000"/>
                </a:solidFill>
                <a:latin typeface="標楷體" pitchFamily="65" charset="-120"/>
                <a:ea typeface="標楷體" pitchFamily="65" charset="-120"/>
              </a:rPr>
              <a:t>子</a:t>
            </a:r>
            <a:endParaRPr lang="en-US" altLang="zh-TW" sz="3200" b="1" dirty="0" smtClean="0">
              <a:solidFill>
                <a:srgbClr val="C00000"/>
              </a:solidFill>
              <a:latin typeface="標楷體" pitchFamily="65" charset="-120"/>
              <a:ea typeface="標楷體" pitchFamily="65" charset="-120"/>
            </a:endParaRPr>
          </a:p>
          <a:p>
            <a:pPr algn="ctr"/>
            <a:r>
              <a:rPr lang="zh-TW" altLang="en-US" sz="3200" b="1" dirty="0" smtClean="0">
                <a:solidFill>
                  <a:srgbClr val="C00000"/>
                </a:solidFill>
                <a:latin typeface="標楷體" pitchFamily="65" charset="-120"/>
                <a:ea typeface="標楷體" pitchFamily="65" charset="-120"/>
              </a:rPr>
              <a:t>因</a:t>
            </a:r>
            <a:r>
              <a:rPr lang="zh-TW" altLang="en-US" sz="3200" b="1" dirty="0">
                <a:solidFill>
                  <a:srgbClr val="C00000"/>
                </a:solidFill>
                <a:latin typeface="標楷體" pitchFamily="65" charset="-120"/>
                <a:ea typeface="標楷體" pitchFamily="65" charset="-120"/>
              </a:rPr>
              <a:t>為離了我，你們就不能作甚麼</a:t>
            </a:r>
            <a:r>
              <a:rPr lang="zh-TW" altLang="en-US" sz="3200" b="1" dirty="0" smtClean="0">
                <a:solidFill>
                  <a:srgbClr val="C00000"/>
                </a:solidFill>
                <a:latin typeface="標楷體" pitchFamily="65" charset="-120"/>
                <a:ea typeface="標楷體" pitchFamily="65" charset="-120"/>
              </a:rPr>
              <a:t>。</a:t>
            </a:r>
            <a:endParaRPr lang="en-US" altLang="zh-TW" sz="3200" b="1" dirty="0" smtClean="0">
              <a:solidFill>
                <a:srgbClr val="C00000"/>
              </a:solidFill>
              <a:latin typeface="標楷體" pitchFamily="65" charset="-120"/>
              <a:ea typeface="標楷體" pitchFamily="65" charset="-120"/>
            </a:endParaRPr>
          </a:p>
          <a:p>
            <a:pPr algn="ctr"/>
            <a:r>
              <a:rPr lang="zh-TW" altLang="en-US" sz="1600" b="1" dirty="0" smtClean="0">
                <a:solidFill>
                  <a:srgbClr val="333399"/>
                </a:solidFill>
                <a:latin typeface="標楷體" pitchFamily="65" charset="-120"/>
                <a:ea typeface="標楷體" pitchFamily="65" charset="-120"/>
              </a:rPr>
              <a:t> </a:t>
            </a:r>
            <a:endParaRPr lang="zh-TW" altLang="en-US" sz="1600" b="1" dirty="0">
              <a:solidFill>
                <a:srgbClr val="333399"/>
              </a:solidFill>
              <a:latin typeface="標楷體" pitchFamily="65" charset="-120"/>
              <a:ea typeface="標楷體" pitchFamily="65" charset="-120"/>
            </a:endParaRPr>
          </a:p>
          <a:p>
            <a:pPr algn="ctr"/>
            <a:r>
              <a:rPr lang="zh-TW" altLang="en-US" sz="3200" b="1" dirty="0">
                <a:solidFill>
                  <a:srgbClr val="333399"/>
                </a:solidFill>
                <a:latin typeface="標楷體" pitchFamily="65" charset="-120"/>
                <a:ea typeface="標楷體" pitchFamily="65" charset="-120"/>
              </a:rPr>
              <a:t>人若不住在我裡面，就像枝子丟在外面枯乾了，</a:t>
            </a:r>
          </a:p>
          <a:p>
            <a:pPr algn="ctr"/>
            <a:r>
              <a:rPr lang="zh-TW" altLang="en-US" sz="3200" b="1" dirty="0">
                <a:solidFill>
                  <a:srgbClr val="333399"/>
                </a:solidFill>
                <a:latin typeface="標楷體" pitchFamily="65" charset="-120"/>
                <a:ea typeface="標楷體" pitchFamily="65" charset="-120"/>
              </a:rPr>
              <a:t>人拾起來，扔在火裡燒掉了</a:t>
            </a:r>
            <a:r>
              <a:rPr lang="zh-TW" altLang="en-US" sz="3200" b="1" dirty="0" smtClean="0">
                <a:solidFill>
                  <a:srgbClr val="333399"/>
                </a:solidFill>
                <a:latin typeface="標楷體" pitchFamily="65" charset="-120"/>
                <a:ea typeface="標楷體" pitchFamily="65" charset="-120"/>
              </a:rPr>
              <a:t>。</a:t>
            </a:r>
            <a:endParaRPr lang="en-US" altLang="zh-TW" sz="3200" b="1" dirty="0" smtClean="0">
              <a:solidFill>
                <a:srgbClr val="333399"/>
              </a:solidFill>
              <a:latin typeface="標楷體" pitchFamily="65" charset="-120"/>
              <a:ea typeface="標楷體" pitchFamily="65" charset="-120"/>
            </a:endParaRPr>
          </a:p>
          <a:p>
            <a:pPr algn="ctr"/>
            <a:r>
              <a:rPr lang="zh-TW" altLang="en-US" sz="1600" b="1" dirty="0" smtClean="0">
                <a:solidFill>
                  <a:srgbClr val="333399"/>
                </a:solidFill>
                <a:latin typeface="標楷體" pitchFamily="65" charset="-120"/>
                <a:ea typeface="標楷體" pitchFamily="65" charset="-120"/>
              </a:rPr>
              <a:t> </a:t>
            </a:r>
            <a:endParaRPr lang="zh-TW" altLang="en-US" sz="1600" b="1" dirty="0">
              <a:solidFill>
                <a:srgbClr val="333399"/>
              </a:solidFill>
              <a:latin typeface="標楷體" pitchFamily="65" charset="-120"/>
              <a:ea typeface="標楷體" pitchFamily="65" charset="-120"/>
            </a:endParaRPr>
          </a:p>
          <a:p>
            <a:pPr algn="ctr"/>
            <a:r>
              <a:rPr lang="zh-TW" altLang="en-US" sz="3200" b="1" dirty="0">
                <a:solidFill>
                  <a:srgbClr val="333399"/>
                </a:solidFill>
                <a:latin typeface="標楷體" pitchFamily="65" charset="-120"/>
                <a:ea typeface="標楷體" pitchFamily="65" charset="-120"/>
              </a:rPr>
              <a:t>你們若住在我裡面，我的話也住在你們裡面；</a:t>
            </a:r>
          </a:p>
          <a:p>
            <a:pPr algn="ctr"/>
            <a:r>
              <a:rPr lang="zh-TW" altLang="en-US" sz="3200" b="1" dirty="0">
                <a:solidFill>
                  <a:srgbClr val="333399"/>
                </a:solidFill>
                <a:latin typeface="標楷體" pitchFamily="65" charset="-120"/>
                <a:ea typeface="標楷體" pitchFamily="65" charset="-120"/>
              </a:rPr>
              <a:t>凡你们所愿意的、祈求就给你们成就</a:t>
            </a:r>
            <a:r>
              <a:rPr lang="zh-TW" altLang="en-US" sz="3200" dirty="0">
                <a:solidFill>
                  <a:srgbClr val="333399"/>
                </a:solidFill>
                <a:latin typeface="標楷體" pitchFamily="65" charset="-120"/>
                <a:ea typeface="標楷體" pitchFamily="65" charset="-120"/>
              </a:rPr>
              <a:t> </a:t>
            </a:r>
            <a:r>
              <a:rPr lang="zh-TW" altLang="en-US" sz="3200" b="1" dirty="0">
                <a:solidFill>
                  <a:srgbClr val="333399"/>
                </a:solidFill>
                <a:latin typeface="標楷體" pitchFamily="65" charset="-120"/>
                <a:ea typeface="標楷體" pitchFamily="65" charset="-120"/>
              </a:rPr>
              <a:t>。 </a:t>
            </a:r>
          </a:p>
          <a:p>
            <a:pPr algn="ctr"/>
            <a:endParaRPr lang="en-US" altLang="zh-TW" sz="1600" b="1" dirty="0" smtClean="0">
              <a:solidFill>
                <a:srgbClr val="333399"/>
              </a:solidFill>
              <a:latin typeface="標楷體" pitchFamily="65" charset="-120"/>
              <a:ea typeface="標楷體" pitchFamily="65" charset="-120"/>
            </a:endParaRPr>
          </a:p>
          <a:p>
            <a:pPr algn="ctr"/>
            <a:r>
              <a:rPr lang="zh-TW" altLang="en-US" sz="3200" b="1" dirty="0" smtClean="0">
                <a:solidFill>
                  <a:srgbClr val="C00000"/>
                </a:solidFill>
                <a:latin typeface="標楷體" pitchFamily="65" charset="-120"/>
                <a:ea typeface="標楷體" pitchFamily="65" charset="-120"/>
              </a:rPr>
              <a:t>你</a:t>
            </a:r>
            <a:r>
              <a:rPr lang="zh-TW" altLang="en-US" sz="3200" b="1" dirty="0">
                <a:solidFill>
                  <a:srgbClr val="C00000"/>
                </a:solidFill>
                <a:latin typeface="標楷體" pitchFamily="65" charset="-120"/>
                <a:ea typeface="標楷體" pitchFamily="65" charset="-120"/>
              </a:rPr>
              <a:t>们多结果子</a:t>
            </a:r>
            <a:r>
              <a:rPr lang="zh-TW" altLang="en-US" sz="3200" b="1" dirty="0" smtClean="0">
                <a:solidFill>
                  <a:srgbClr val="C00000"/>
                </a:solidFill>
                <a:latin typeface="標楷體" pitchFamily="65" charset="-120"/>
                <a:ea typeface="標楷體" pitchFamily="65" charset="-120"/>
              </a:rPr>
              <a:t>、我</a:t>
            </a:r>
            <a:r>
              <a:rPr lang="zh-TW" altLang="en-US" sz="3200" b="1" dirty="0">
                <a:solidFill>
                  <a:srgbClr val="C00000"/>
                </a:solidFill>
                <a:latin typeface="標楷體" pitchFamily="65" charset="-120"/>
                <a:ea typeface="標楷體" pitchFamily="65" charset="-120"/>
              </a:rPr>
              <a:t>父就 因此得榮耀</a:t>
            </a:r>
            <a:r>
              <a:rPr lang="zh-TW" altLang="en-US" sz="3200" b="1" dirty="0" smtClean="0">
                <a:solidFill>
                  <a:srgbClr val="C00000"/>
                </a:solidFill>
                <a:latin typeface="標楷體" pitchFamily="65" charset="-120"/>
                <a:ea typeface="標楷體" pitchFamily="65" charset="-120"/>
              </a:rPr>
              <a:t>，</a:t>
            </a:r>
            <a:endParaRPr lang="en-US" altLang="zh-TW" sz="3200" b="1" dirty="0" smtClean="0">
              <a:solidFill>
                <a:srgbClr val="C00000"/>
              </a:solidFill>
              <a:latin typeface="標楷體" pitchFamily="65" charset="-120"/>
              <a:ea typeface="標楷體" pitchFamily="65" charset="-120"/>
            </a:endParaRPr>
          </a:p>
          <a:p>
            <a:pPr algn="ctr"/>
            <a:r>
              <a:rPr lang="zh-TW" altLang="en-US" sz="3200" b="1" dirty="0" smtClean="0">
                <a:solidFill>
                  <a:srgbClr val="C00000"/>
                </a:solidFill>
                <a:latin typeface="標楷體" pitchFamily="65" charset="-120"/>
                <a:ea typeface="標楷體" pitchFamily="65" charset="-120"/>
              </a:rPr>
              <a:t>你</a:t>
            </a:r>
            <a:r>
              <a:rPr lang="zh-TW" altLang="en-US" sz="3200" b="1" dirty="0">
                <a:solidFill>
                  <a:srgbClr val="C00000"/>
                </a:solidFill>
                <a:latin typeface="標楷體" pitchFamily="65" charset="-120"/>
                <a:ea typeface="標楷體" pitchFamily="65" charset="-120"/>
              </a:rPr>
              <a:t>們也就是我的門徒了。</a:t>
            </a:r>
          </a:p>
          <a:p>
            <a:pPr algn="ctr"/>
            <a:r>
              <a:rPr lang="zh-TW" altLang="en-US" sz="1600" b="1" dirty="0">
                <a:solidFill>
                  <a:srgbClr val="333399"/>
                </a:solidFill>
                <a:latin typeface="標楷體" pitchFamily="65" charset="-120"/>
                <a:ea typeface="標楷體" pitchFamily="65" charset="-120"/>
              </a:rPr>
              <a:t> </a:t>
            </a:r>
            <a:endParaRPr lang="zh-CN" altLang="en-US" sz="1600" b="1" dirty="0">
              <a:solidFill>
                <a:srgbClr val="333399"/>
              </a:solidFill>
              <a:latin typeface="標楷體" pitchFamily="65" charset="-120"/>
              <a:ea typeface="標楷體" pitchFamily="65" charset="-120"/>
            </a:endParaRPr>
          </a:p>
          <a:p>
            <a:pPr algn="ctr"/>
            <a:r>
              <a:rPr lang="en-US" altLang="zh-CN" sz="2400" b="1" dirty="0" smtClean="0">
                <a:solidFill>
                  <a:srgbClr val="333399"/>
                </a:solidFill>
                <a:latin typeface="標楷體" pitchFamily="65" charset="-120"/>
                <a:ea typeface="標楷體" pitchFamily="65" charset="-120"/>
              </a:rPr>
              <a:t>(</a:t>
            </a:r>
            <a:r>
              <a:rPr lang="zh-CN" altLang="en-US" sz="2400" b="1" dirty="0" smtClean="0">
                <a:solidFill>
                  <a:srgbClr val="333399"/>
                </a:solidFill>
                <a:latin typeface="標楷體" pitchFamily="65" charset="-120"/>
                <a:ea typeface="標楷體" pitchFamily="65" charset="-120"/>
              </a:rPr>
              <a:t>约</a:t>
            </a:r>
            <a:r>
              <a:rPr lang="zh-CN" altLang="en-US" sz="2400" b="1" dirty="0">
                <a:solidFill>
                  <a:srgbClr val="333399"/>
                </a:solidFill>
                <a:latin typeface="標楷體" pitchFamily="65" charset="-120"/>
                <a:ea typeface="標楷體" pitchFamily="65" charset="-120"/>
              </a:rPr>
              <a:t>十五 </a:t>
            </a:r>
            <a:r>
              <a:rPr lang="en-US" altLang="zh-CN" sz="2400" b="1" dirty="0" smtClean="0">
                <a:solidFill>
                  <a:srgbClr val="333399"/>
                </a:solidFill>
                <a:latin typeface="標楷體" pitchFamily="65" charset="-120"/>
                <a:ea typeface="標楷體" pitchFamily="65" charset="-120"/>
              </a:rPr>
              <a:t>5-8)</a:t>
            </a:r>
            <a:endParaRPr lang="en-US" altLang="zh-CN" sz="2400" b="1" dirty="0">
              <a:solidFill>
                <a:srgbClr val="333399"/>
              </a:solidFill>
              <a:latin typeface="標楷體" pitchFamily="65" charset="-120"/>
              <a:ea typeface="標楷體" pitchFamily="65" charset="-120"/>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2057400" y="1219200"/>
            <a:ext cx="5109091"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zh-TW" altLang="en-US" sz="3200" b="1" dirty="0" smtClean="0">
                <a:solidFill>
                  <a:srgbClr val="222222"/>
                </a:solidFill>
                <a:latin typeface="標楷體" pitchFamily="65" charset="-120"/>
                <a:ea typeface="標楷體" pitchFamily="65" charset="-120"/>
                <a:cs typeface="細明體" pitchFamily="49" charset="-120"/>
              </a:rPr>
              <a:t>我們「</a:t>
            </a:r>
            <a:r>
              <a:rPr lang="zh-TW" altLang="en-US" sz="3200" b="1" dirty="0" smtClean="0">
                <a:solidFill>
                  <a:srgbClr val="0000CC"/>
                </a:solidFill>
                <a:latin typeface="標楷體" pitchFamily="65" charset="-120"/>
                <a:ea typeface="標楷體" pitchFamily="65" charset="-120"/>
                <a:cs typeface="細明體" pitchFamily="49" charset="-120"/>
              </a:rPr>
              <a:t>是或不是</a:t>
            </a:r>
            <a:r>
              <a:rPr lang="zh-TW" altLang="en-US" sz="3200" b="1" dirty="0" smtClean="0">
                <a:solidFill>
                  <a:srgbClr val="222222"/>
                </a:solidFill>
                <a:latin typeface="標楷體" pitchFamily="65" charset="-120"/>
                <a:ea typeface="標楷體" pitchFamily="65" charset="-120"/>
                <a:cs typeface="細明體" pitchFamily="49" charset="-120"/>
              </a:rPr>
              <a:t>」基督門徒</a:t>
            </a:r>
          </a:p>
        </p:txBody>
      </p:sp>
      <p:sp>
        <p:nvSpPr>
          <p:cNvPr id="4098" name="Rectangle 2"/>
          <p:cNvSpPr>
            <a:spLocks noChangeArrowheads="1"/>
          </p:cNvSpPr>
          <p:nvPr/>
        </p:nvSpPr>
        <p:spPr bwMode="auto">
          <a:xfrm>
            <a:off x="0" y="1785071"/>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zh-TW" altLang="en-US"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枝子「</a:t>
            </a:r>
            <a:r>
              <a:rPr lang="zh-TW" altLang="en-US" sz="3200" b="1" dirty="0" smtClean="0">
                <a:solidFill>
                  <a:srgbClr val="0000CC"/>
                </a:solidFill>
                <a:latin typeface="標楷體" pitchFamily="65" charset="-120"/>
                <a:ea typeface="標楷體" pitchFamily="65" charset="-120"/>
                <a:cs typeface="細明體" pitchFamily="49" charset="-120"/>
              </a:rPr>
              <a:t>在或不在</a:t>
            </a:r>
            <a:r>
              <a:rPr kumimoji="0" lang="zh-TW" altLang="en-US"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」葡萄樹上</a:t>
            </a:r>
            <a:endParaRPr kumimoji="0" lang="zh-TW" alt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zh-TW" altLang="en-US"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我們「</a:t>
            </a:r>
            <a:r>
              <a:rPr lang="zh-TW" altLang="en-US" sz="3200" b="1" dirty="0" smtClean="0">
                <a:solidFill>
                  <a:srgbClr val="0000CC"/>
                </a:solidFill>
                <a:latin typeface="標楷體" pitchFamily="65" charset="-120"/>
                <a:ea typeface="標楷體" pitchFamily="65" charset="-120"/>
                <a:cs typeface="細明體" pitchFamily="49" charset="-120"/>
              </a:rPr>
              <a:t>常或不常</a:t>
            </a:r>
            <a:r>
              <a:rPr kumimoji="0" lang="zh-TW" altLang="en-US"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」住在主裏</a:t>
            </a:r>
            <a:endParaRPr kumimoji="0" lang="zh-TW" alt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zh-TW" altLang="en-US"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我們「</a:t>
            </a:r>
            <a:r>
              <a:rPr lang="zh-TW" altLang="en-US" sz="3200" b="1" dirty="0" smtClean="0">
                <a:solidFill>
                  <a:srgbClr val="0000CC"/>
                </a:solidFill>
                <a:latin typeface="標楷體" pitchFamily="65" charset="-120"/>
                <a:ea typeface="標楷體" pitchFamily="65" charset="-120"/>
                <a:cs typeface="細明體" pitchFamily="49" charset="-120"/>
              </a:rPr>
              <a:t>能或不能</a:t>
            </a:r>
            <a:r>
              <a:rPr kumimoji="0" lang="zh-TW" altLang="en-US"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」多結果子</a:t>
            </a:r>
            <a:endParaRPr kumimoji="0" lang="zh-TW" alt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zh-TW" altLang="en-US"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我們「</a:t>
            </a:r>
            <a:r>
              <a:rPr lang="zh-TW" altLang="en-US" sz="3200" b="1" dirty="0" smtClean="0">
                <a:solidFill>
                  <a:srgbClr val="0000CC"/>
                </a:solidFill>
                <a:latin typeface="標楷體" pitchFamily="65" charset="-120"/>
                <a:ea typeface="標楷體" pitchFamily="65" charset="-120"/>
                <a:cs typeface="細明體" pitchFamily="49" charset="-120"/>
              </a:rPr>
              <a:t>求或不求</a:t>
            </a:r>
            <a:r>
              <a:rPr kumimoji="0" lang="zh-TW" altLang="en-US"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」衪的幫助</a:t>
            </a:r>
            <a:endParaRPr kumimoji="0" lang="zh-TW" alt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zh-TW" altLang="en-US"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我們「</a:t>
            </a:r>
            <a:r>
              <a:rPr lang="zh-TW" altLang="en-US" sz="3200" b="1" dirty="0" smtClean="0">
                <a:solidFill>
                  <a:srgbClr val="0000CC"/>
                </a:solidFill>
                <a:latin typeface="標楷體" pitchFamily="65" charset="-120"/>
                <a:ea typeface="標楷體" pitchFamily="65" charset="-120"/>
                <a:cs typeface="細明體" pitchFamily="49" charset="-120"/>
              </a:rPr>
              <a:t>真或不真</a:t>
            </a:r>
            <a:r>
              <a:rPr kumimoji="0" lang="zh-TW" altLang="en-US"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」切實相愛</a:t>
            </a:r>
            <a:endParaRPr kumimoji="0" lang="zh-TW" alt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zh-TW" altLang="en-US"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我們「</a:t>
            </a:r>
            <a:r>
              <a:rPr lang="zh-TW" altLang="en-US" sz="3200" b="1" dirty="0" smtClean="0">
                <a:solidFill>
                  <a:srgbClr val="0000CC"/>
                </a:solidFill>
                <a:latin typeface="標楷體" pitchFamily="65" charset="-120"/>
                <a:ea typeface="標楷體" pitchFamily="65" charset="-120"/>
                <a:cs typeface="細明體" pitchFamily="49" charset="-120"/>
              </a:rPr>
              <a:t>有或沒有</a:t>
            </a:r>
            <a:r>
              <a:rPr kumimoji="0" lang="zh-TW" altLang="en-US"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」榮耀歸神</a:t>
            </a:r>
            <a:endParaRPr kumimoji="0" lang="zh-TW" alt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228600" y="228600"/>
            <a:ext cx="8722836" cy="769441"/>
          </a:xfrm>
          <a:prstGeom prst="rect">
            <a:avLst/>
          </a:prstGeom>
        </p:spPr>
        <p:txBody>
          <a:bodyPr wrap="square">
            <a:spAutoFit/>
          </a:bodyPr>
          <a:lstStyle/>
          <a:p>
            <a:pPr algn="ctr"/>
            <a:r>
              <a:rPr lang="zh-CN" altLang="en-US" sz="4400" b="1" dirty="0" smtClean="0">
                <a:solidFill>
                  <a:srgbClr val="C00000"/>
                </a:solidFill>
                <a:latin typeface="標楷體" pitchFamily="65" charset="-120"/>
                <a:ea typeface="標楷體" pitchFamily="65" charset="-120"/>
                <a:cs typeface="細明體" pitchFamily="49" charset="-120"/>
              </a:rPr>
              <a:t>活出基督</a:t>
            </a:r>
            <a:r>
              <a:rPr lang="en-US" altLang="zh-TW" sz="4400" b="1" dirty="0" smtClean="0">
                <a:solidFill>
                  <a:srgbClr val="C00000"/>
                </a:solidFill>
                <a:latin typeface="標楷體" pitchFamily="65" charset="-120"/>
                <a:ea typeface="標楷體" pitchFamily="65" charset="-120"/>
                <a:cs typeface="細明體" pitchFamily="49" charset="-120"/>
              </a:rPr>
              <a:t>:</a:t>
            </a:r>
            <a:r>
              <a:rPr lang="zh-TW" altLang="en-US" sz="4400" b="1" dirty="0" smtClean="0">
                <a:solidFill>
                  <a:srgbClr val="C00000"/>
                </a:solidFill>
                <a:latin typeface="標楷體" pitchFamily="65" charset="-120"/>
                <a:ea typeface="標楷體" pitchFamily="65" charset="-120"/>
                <a:cs typeface="細明體" pitchFamily="49" charset="-120"/>
              </a:rPr>
              <a:t>住在主裏、約翰的秘訣</a:t>
            </a:r>
            <a:endParaRPr lang="en-US" altLang="en-US" sz="4400" b="1" dirty="0" smtClean="0">
              <a:solidFill>
                <a:srgbClr val="C00000"/>
              </a:solidFill>
              <a:latin typeface="標楷體" pitchFamily="65" charset="-120"/>
              <a:ea typeface="標楷體" pitchFamily="65" charset="-120"/>
              <a:cs typeface="細明體" pitchFamily="49" charset="-120"/>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66800"/>
            <a:ext cx="9144000" cy="5816977"/>
          </a:xfrm>
          <a:prstGeom prst="rect">
            <a:avLst/>
          </a:prstGeom>
        </p:spPr>
        <p:txBody>
          <a:bodyPr wrap="square">
            <a:spAutoFit/>
          </a:bodyPr>
          <a:lstStyle/>
          <a:p>
            <a:pPr algn="ctr"/>
            <a:r>
              <a:rPr lang="zh-TW" altLang="en-US" sz="3200" b="1" dirty="0" smtClean="0">
                <a:latin typeface="標楷體" pitchFamily="65" charset="-120"/>
                <a:ea typeface="標楷體" pitchFamily="65" charset="-120"/>
              </a:rPr>
              <a:t>基督是我們的生命、是個關鍵真理</a:t>
            </a:r>
            <a:endParaRPr lang="en-US" altLang="zh-TW" sz="3200" b="1" dirty="0" smtClean="0">
              <a:latin typeface="標楷體" pitchFamily="65" charset="-120"/>
              <a:ea typeface="標楷體" pitchFamily="65" charset="-120"/>
            </a:endParaRPr>
          </a:p>
          <a:p>
            <a:pPr algn="ctr"/>
            <a:r>
              <a:rPr lang="zh-TW" altLang="en-US" sz="1400" b="1" dirty="0" smtClean="0">
                <a:latin typeface="標楷體" pitchFamily="65" charset="-120"/>
                <a:ea typeface="標楷體" pitchFamily="65" charset="-120"/>
              </a:rPr>
              <a:t/>
            </a:r>
            <a:br>
              <a:rPr lang="zh-TW" altLang="en-US" sz="1400" b="1" dirty="0" smtClean="0">
                <a:latin typeface="標楷體" pitchFamily="65" charset="-120"/>
                <a:ea typeface="標楷體" pitchFamily="65" charset="-120"/>
              </a:rPr>
            </a:br>
            <a:r>
              <a:rPr lang="zh-TW" altLang="en-US" sz="3200" b="1" dirty="0" smtClean="0">
                <a:latin typeface="標楷體" pitchFamily="65" charset="-120"/>
                <a:ea typeface="標楷體" pitchFamily="65" charset="-120"/>
              </a:rPr>
              <a:t>人若不重生、就絕對無法真正理解</a:t>
            </a:r>
            <a:endParaRPr lang="en-US" altLang="zh-TW" sz="3200" b="1" dirty="0" smtClean="0">
              <a:latin typeface="標楷體" pitchFamily="65" charset="-120"/>
              <a:ea typeface="標楷體" pitchFamily="65" charset="-120"/>
            </a:endParaRPr>
          </a:p>
          <a:p>
            <a:pPr algn="ctr"/>
            <a:endParaRPr lang="en-US" altLang="zh-TW" sz="1600" b="1" dirty="0" smtClean="0">
              <a:latin typeface="標楷體" pitchFamily="65" charset="-120"/>
              <a:ea typeface="標楷體" pitchFamily="65" charset="-120"/>
            </a:endParaRPr>
          </a:p>
          <a:p>
            <a:pPr algn="ctr"/>
            <a:r>
              <a:rPr lang="zh-TW" altLang="en-US" sz="1400" b="1" dirty="0" smtClean="0">
                <a:latin typeface="標楷體" pitchFamily="65" charset="-120"/>
                <a:ea typeface="標楷體" pitchFamily="65" charset="-120"/>
              </a:rPr>
              <a:t/>
            </a:r>
            <a:br>
              <a:rPr lang="zh-TW" altLang="en-US" sz="1400" b="1" dirty="0" smtClean="0">
                <a:latin typeface="標楷體" pitchFamily="65" charset="-120"/>
                <a:ea typeface="標楷體" pitchFamily="65" charset="-120"/>
              </a:rPr>
            </a:br>
            <a:r>
              <a:rPr lang="zh-TW" altLang="en-US" sz="3200" b="1" dirty="0" smtClean="0">
                <a:solidFill>
                  <a:srgbClr val="0000CC"/>
                </a:solidFill>
                <a:latin typeface="標楷體" pitchFamily="65" charset="-120"/>
                <a:ea typeface="標楷體" pitchFamily="65" charset="-120"/>
              </a:rPr>
              <a:t>基督，我們的生命、我們因祂得生</a:t>
            </a:r>
            <a:endParaRPr lang="en-US" altLang="zh-TW" sz="3200" b="1" dirty="0" smtClean="0">
              <a:solidFill>
                <a:srgbClr val="0000CC"/>
              </a:solidFill>
              <a:latin typeface="標楷體" pitchFamily="65" charset="-120"/>
              <a:ea typeface="標楷體" pitchFamily="65" charset="-120"/>
            </a:endParaRPr>
          </a:p>
          <a:p>
            <a:pPr algn="ctr"/>
            <a:r>
              <a:rPr lang="zh-TW" altLang="en-US" sz="1400" b="1" dirty="0" smtClean="0">
                <a:solidFill>
                  <a:srgbClr val="0000CC"/>
                </a:solidFill>
                <a:latin typeface="標楷體" pitchFamily="65" charset="-120"/>
                <a:ea typeface="標楷體" pitchFamily="65" charset="-120"/>
              </a:rPr>
              <a:t/>
            </a:r>
            <a:br>
              <a:rPr lang="zh-TW" altLang="en-US" sz="1400" b="1" dirty="0" smtClean="0">
                <a:solidFill>
                  <a:srgbClr val="0000CC"/>
                </a:solidFill>
                <a:latin typeface="標楷體" pitchFamily="65" charset="-120"/>
                <a:ea typeface="標楷體" pitchFamily="65" charset="-120"/>
              </a:rPr>
            </a:br>
            <a:r>
              <a:rPr lang="zh-TW" altLang="en-US" sz="3200" b="1" dirty="0" smtClean="0">
                <a:solidFill>
                  <a:srgbClr val="0000CC"/>
                </a:solidFill>
                <a:latin typeface="標楷體" pitchFamily="65" charset="-120"/>
                <a:ea typeface="標楷體" pitchFamily="65" charset="-120"/>
              </a:rPr>
              <a:t>基督，我們的生命、活出祂的生命</a:t>
            </a:r>
            <a:endParaRPr lang="en-US" altLang="zh-TW" sz="3200" b="1" dirty="0" smtClean="0">
              <a:solidFill>
                <a:srgbClr val="0000CC"/>
              </a:solidFill>
              <a:latin typeface="標楷體" pitchFamily="65" charset="-120"/>
              <a:ea typeface="標楷體" pitchFamily="65" charset="-120"/>
            </a:endParaRPr>
          </a:p>
          <a:p>
            <a:pPr algn="ctr"/>
            <a:r>
              <a:rPr lang="zh-TW" altLang="en-US" sz="1400" b="1" dirty="0" smtClean="0">
                <a:latin typeface="標楷體" pitchFamily="65" charset="-120"/>
                <a:ea typeface="標楷體" pitchFamily="65" charset="-120"/>
              </a:rPr>
              <a:t/>
            </a:r>
            <a:br>
              <a:rPr lang="zh-TW" altLang="en-US" sz="1400" b="1" dirty="0" smtClean="0">
                <a:latin typeface="標楷體" pitchFamily="65" charset="-120"/>
                <a:ea typeface="標楷體" pitchFamily="65" charset="-120"/>
              </a:rPr>
            </a:br>
            <a:r>
              <a:rPr lang="zh-TW" altLang="en-US" sz="3200" b="1" dirty="0" smtClean="0">
                <a:solidFill>
                  <a:srgbClr val="C00000"/>
                </a:solidFill>
                <a:latin typeface="標楷體" pitchFamily="65" charset="-120"/>
                <a:ea typeface="標楷體" pitchFamily="65" charset="-120"/>
              </a:rPr>
              <a:t>基督，是我們的生命，我們的一切</a:t>
            </a:r>
            <a:endParaRPr lang="en-US" altLang="zh-TW" sz="3200" b="1" dirty="0" smtClean="0">
              <a:solidFill>
                <a:srgbClr val="C00000"/>
              </a:solidFill>
              <a:latin typeface="標楷體" pitchFamily="65" charset="-120"/>
              <a:ea typeface="標楷體" pitchFamily="65" charset="-120"/>
            </a:endParaRPr>
          </a:p>
          <a:p>
            <a:pPr algn="ctr"/>
            <a:endParaRPr lang="en-US" altLang="zh-TW" sz="1600" b="1" dirty="0" smtClean="0">
              <a:latin typeface="標楷體" pitchFamily="65" charset="-120"/>
              <a:ea typeface="標楷體" pitchFamily="65" charset="-120"/>
            </a:endParaRPr>
          </a:p>
          <a:p>
            <a:pPr algn="ctr"/>
            <a:r>
              <a:rPr lang="zh-TW" altLang="en-US" sz="1400" b="1" dirty="0" smtClean="0">
                <a:latin typeface="標楷體" pitchFamily="65" charset="-120"/>
                <a:ea typeface="標楷體" pitchFamily="65" charset="-120"/>
              </a:rPr>
              <a:t/>
            </a:r>
            <a:br>
              <a:rPr lang="zh-TW" altLang="en-US" sz="1400" b="1" dirty="0" smtClean="0">
                <a:latin typeface="標楷體" pitchFamily="65" charset="-120"/>
                <a:ea typeface="標楷體" pitchFamily="65" charset="-120"/>
              </a:rPr>
            </a:br>
            <a:r>
              <a:rPr lang="zh-TW" altLang="en-US" sz="3200" b="1" dirty="0" smtClean="0">
                <a:ln w="12700">
                  <a:solidFill>
                    <a:srgbClr val="00FF00"/>
                  </a:solidFill>
                  <a:prstDash val="solid"/>
                </a:ln>
                <a:solidFill>
                  <a:srgbClr val="0000CC"/>
                </a:solidFill>
                <a:effectLst>
                  <a:outerShdw blurRad="41275" dist="20320" dir="1800000" algn="tl" rotWithShape="0">
                    <a:srgbClr val="000000">
                      <a:alpha val="40000"/>
                    </a:srgbClr>
                  </a:outerShdw>
                </a:effectLst>
                <a:latin typeface="標楷體" pitchFamily="65" charset="-120"/>
                <a:ea typeface="標楷體" pitchFamily="65" charset="-120"/>
              </a:rPr>
              <a:t>與主同死同活、基督是我們的生命</a:t>
            </a:r>
            <a:endParaRPr lang="en-US" altLang="zh-TW" sz="3200" b="1" dirty="0" smtClean="0">
              <a:ln w="12700">
                <a:solidFill>
                  <a:srgbClr val="00FF00"/>
                </a:solidFill>
                <a:prstDash val="solid"/>
              </a:ln>
              <a:solidFill>
                <a:srgbClr val="0000CC"/>
              </a:solidFill>
              <a:effectLst>
                <a:outerShdw blurRad="41275" dist="20320" dir="1800000" algn="tl" rotWithShape="0">
                  <a:srgbClr val="000000">
                    <a:alpha val="40000"/>
                  </a:srgbClr>
                </a:outerShdw>
              </a:effectLst>
              <a:latin typeface="標楷體" pitchFamily="65" charset="-120"/>
              <a:ea typeface="標楷體" pitchFamily="65" charset="-120"/>
            </a:endParaRPr>
          </a:p>
          <a:p>
            <a:pPr algn="ctr"/>
            <a:r>
              <a:rPr lang="zh-TW" altLang="en-US" sz="1400" b="1" dirty="0" smtClean="0">
                <a:ln w="12700">
                  <a:solidFill>
                    <a:srgbClr val="00FF00"/>
                  </a:solidFill>
                  <a:prstDash val="solid"/>
                </a:ln>
                <a:solidFill>
                  <a:srgbClr val="0000CC"/>
                </a:solidFill>
                <a:effectLst>
                  <a:outerShdw blurRad="41275" dist="20320" dir="1800000" algn="tl" rotWithShape="0">
                    <a:srgbClr val="000000">
                      <a:alpha val="40000"/>
                    </a:srgbClr>
                  </a:outerShdw>
                </a:effectLst>
                <a:latin typeface="標楷體" pitchFamily="65" charset="-120"/>
                <a:ea typeface="標楷體" pitchFamily="65" charset="-120"/>
              </a:rPr>
              <a:t/>
            </a:r>
            <a:br>
              <a:rPr lang="zh-TW" altLang="en-US" sz="1400" b="1" dirty="0" smtClean="0">
                <a:ln w="12700">
                  <a:solidFill>
                    <a:srgbClr val="00FF00"/>
                  </a:solidFill>
                  <a:prstDash val="solid"/>
                </a:ln>
                <a:solidFill>
                  <a:srgbClr val="0000CC"/>
                </a:solidFill>
                <a:effectLst>
                  <a:outerShdw blurRad="41275" dist="20320" dir="1800000" algn="tl" rotWithShape="0">
                    <a:srgbClr val="000000">
                      <a:alpha val="40000"/>
                    </a:srgbClr>
                  </a:outerShdw>
                </a:effectLst>
                <a:latin typeface="標楷體" pitchFamily="65" charset="-120"/>
                <a:ea typeface="標楷體" pitchFamily="65" charset="-120"/>
              </a:rPr>
            </a:br>
            <a:r>
              <a:rPr lang="zh-TW" altLang="en-US" sz="3200" b="1" dirty="0" smtClean="0">
                <a:ln w="12700">
                  <a:solidFill>
                    <a:srgbClr val="00FF00"/>
                  </a:solidFill>
                  <a:prstDash val="solid"/>
                </a:ln>
                <a:solidFill>
                  <a:srgbClr val="0000CC"/>
                </a:solidFill>
                <a:effectLst>
                  <a:outerShdw blurRad="41275" dist="20320" dir="1800000" algn="tl" rotWithShape="0">
                    <a:srgbClr val="000000">
                      <a:alpha val="40000"/>
                    </a:srgbClr>
                  </a:outerShdw>
                </a:effectLst>
                <a:latin typeface="標楷體" pitchFamily="65" charset="-120"/>
                <a:ea typeface="標楷體" pitchFamily="65" charset="-120"/>
              </a:rPr>
              <a:t>倚靠基督復活大能、活出基督生命</a:t>
            </a:r>
            <a:endParaRPr lang="en-US" altLang="en-US" sz="3200" b="1" dirty="0" smtClean="0">
              <a:ln w="12700">
                <a:solidFill>
                  <a:srgbClr val="00FF00"/>
                </a:solidFill>
                <a:prstDash val="solid"/>
              </a:ln>
              <a:solidFill>
                <a:srgbClr val="0000CC"/>
              </a:solidFill>
              <a:effectLst>
                <a:outerShdw blurRad="41275" dist="20320" dir="1800000" algn="tl" rotWithShape="0">
                  <a:srgbClr val="000000">
                    <a:alpha val="40000"/>
                  </a:srgbClr>
                </a:outerShdw>
              </a:effectLst>
              <a:latin typeface="標楷體" pitchFamily="65" charset="-120"/>
              <a:ea typeface="標楷體" pitchFamily="65" charset="-120"/>
            </a:endParaRPr>
          </a:p>
          <a:p>
            <a:pPr algn="ctr"/>
            <a:endParaRPr lang="en-US" sz="3200" b="1" dirty="0">
              <a:solidFill>
                <a:srgbClr val="C00000"/>
              </a:solidFill>
              <a:latin typeface="標楷體" pitchFamily="65" charset="-120"/>
              <a:ea typeface="標楷體" pitchFamily="65" charset="-120"/>
            </a:endParaRPr>
          </a:p>
        </p:txBody>
      </p:sp>
      <p:sp>
        <p:nvSpPr>
          <p:cNvPr id="3" name="Rectangle 2"/>
          <p:cNvSpPr/>
          <p:nvPr/>
        </p:nvSpPr>
        <p:spPr>
          <a:xfrm>
            <a:off x="0" y="0"/>
            <a:ext cx="9144000" cy="830997"/>
          </a:xfrm>
          <a:prstGeom prst="rect">
            <a:avLst/>
          </a:prstGeom>
        </p:spPr>
        <p:txBody>
          <a:bodyPr wrap="square">
            <a:spAutoFit/>
          </a:bodyPr>
          <a:lstStyle/>
          <a:p>
            <a:pPr algn="ctr"/>
            <a:r>
              <a:rPr lang="zh-TW" altLang="en-US" sz="4800" b="1" dirty="0" smtClean="0">
                <a:solidFill>
                  <a:srgbClr val="C00000"/>
                </a:solidFill>
                <a:latin typeface="標楷體" pitchFamily="65" charset="-120"/>
                <a:ea typeface="標楷體" pitchFamily="65" charset="-120"/>
              </a:rPr>
              <a:t>基督是我們的生命</a:t>
            </a:r>
            <a:endParaRPr lang="en-US" sz="4800" dirty="0">
              <a:solidFill>
                <a:srgbClr val="C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
                                            <p:txEl>
                                              <p:pRg st="5" end="5"/>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2">
                                            <p:txEl>
                                              <p:pRg st="8" end="8"/>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62200" y="948690"/>
            <a:ext cx="4114800" cy="5909310"/>
          </a:xfrm>
          <a:prstGeom prst="rect">
            <a:avLst/>
          </a:prstGeom>
        </p:spPr>
        <p:txBody>
          <a:bodyPr wrap="square">
            <a:spAutoFit/>
          </a:bodyPr>
          <a:lstStyle/>
          <a:p>
            <a:pPr marL="514350" indent="-514350" algn="ctr">
              <a:lnSpc>
                <a:spcPct val="150000"/>
              </a:lnSpc>
              <a:buFont typeface="+mj-lt"/>
              <a:buAutoNum type="arabicPeriod"/>
            </a:pPr>
            <a:r>
              <a:rPr lang="zh-TW" altLang="en-US" sz="3600" kern="10" dirty="0" smtClean="0">
                <a:ln w="9525">
                  <a:solidFill>
                    <a:srgbClr val="000000"/>
                  </a:solidFill>
                  <a:round/>
                  <a:headEnd/>
                  <a:tailEnd/>
                </a:ln>
                <a:solidFill>
                  <a:srgbClr val="0000FF"/>
                </a:solidFill>
                <a:latin typeface="標楷體" pitchFamily="65" charset="-120"/>
                <a:ea typeface="標楷體" pitchFamily="65" charset="-120"/>
              </a:rPr>
              <a:t>屬於主基督</a:t>
            </a:r>
            <a:endParaRPr lang="en-US" altLang="zh-TW" sz="3600" kern="10" dirty="0" smtClean="0">
              <a:ln w="9525">
                <a:solidFill>
                  <a:srgbClr val="000000"/>
                </a:solidFill>
                <a:round/>
                <a:headEnd/>
                <a:tailEnd/>
              </a:ln>
              <a:solidFill>
                <a:srgbClr val="0000FF"/>
              </a:solidFill>
              <a:latin typeface="標楷體" pitchFamily="65" charset="-120"/>
              <a:ea typeface="標楷體" pitchFamily="65" charset="-120"/>
            </a:endParaRPr>
          </a:p>
          <a:p>
            <a:pPr marL="514350" indent="-514350" algn="ctr">
              <a:lnSpc>
                <a:spcPct val="150000"/>
              </a:lnSpc>
              <a:buFont typeface="+mj-lt"/>
              <a:buAutoNum type="arabicPeriod"/>
            </a:pPr>
            <a:r>
              <a:rPr lang="zh-TW" altLang="en-US" sz="3600" kern="10" dirty="0" smtClean="0">
                <a:ln w="9525">
                  <a:solidFill>
                    <a:srgbClr val="000000"/>
                  </a:solidFill>
                  <a:round/>
                  <a:headEnd/>
                  <a:tailEnd/>
                </a:ln>
                <a:solidFill>
                  <a:srgbClr val="0000FF"/>
                </a:solidFill>
                <a:latin typeface="標楷體" pitchFamily="65" charset="-120"/>
                <a:ea typeface="標楷體" pitchFamily="65" charset="-120"/>
              </a:rPr>
              <a:t>父神的修剪</a:t>
            </a:r>
            <a:endParaRPr lang="en-US" altLang="zh-TW" sz="3600" kern="10" dirty="0" smtClean="0">
              <a:ln w="9525">
                <a:solidFill>
                  <a:srgbClr val="000000"/>
                </a:solidFill>
                <a:round/>
                <a:headEnd/>
                <a:tailEnd/>
              </a:ln>
              <a:solidFill>
                <a:srgbClr val="0000FF"/>
              </a:solidFill>
              <a:latin typeface="標楷體" pitchFamily="65" charset="-120"/>
              <a:ea typeface="標楷體" pitchFamily="65" charset="-120"/>
            </a:endParaRPr>
          </a:p>
          <a:p>
            <a:pPr marL="514350" indent="-514350" algn="ctr">
              <a:lnSpc>
                <a:spcPct val="150000"/>
              </a:lnSpc>
              <a:buFont typeface="+mj-lt"/>
              <a:buAutoNum type="arabicPeriod"/>
            </a:pPr>
            <a:r>
              <a:rPr lang="zh-TW" altLang="en-US" sz="3600" kern="10" dirty="0" smtClean="0">
                <a:ln w="9525">
                  <a:solidFill>
                    <a:srgbClr val="000000"/>
                  </a:solidFill>
                  <a:round/>
                  <a:headEnd/>
                  <a:tailEnd/>
                </a:ln>
                <a:solidFill>
                  <a:srgbClr val="0000FF"/>
                </a:solidFill>
                <a:latin typeface="標楷體" pitchFamily="65" charset="-120"/>
                <a:ea typeface="標楷體" pitchFamily="65" charset="-120"/>
              </a:rPr>
              <a:t>主道的潔淨</a:t>
            </a:r>
            <a:endParaRPr lang="en-US" altLang="zh-TW" sz="3600" kern="10" dirty="0" smtClean="0">
              <a:ln w="9525">
                <a:solidFill>
                  <a:srgbClr val="000000"/>
                </a:solidFill>
                <a:round/>
                <a:headEnd/>
                <a:tailEnd/>
              </a:ln>
              <a:solidFill>
                <a:srgbClr val="0000FF"/>
              </a:solidFill>
              <a:latin typeface="標楷體" pitchFamily="65" charset="-120"/>
              <a:ea typeface="標楷體" pitchFamily="65" charset="-120"/>
            </a:endParaRPr>
          </a:p>
          <a:p>
            <a:pPr marL="514350" indent="-514350" algn="ctr">
              <a:lnSpc>
                <a:spcPct val="150000"/>
              </a:lnSpc>
              <a:buFont typeface="+mj-lt"/>
              <a:buAutoNum type="arabicPeriod"/>
            </a:pPr>
            <a:r>
              <a:rPr lang="zh-TW" altLang="en-US" sz="3600" kern="10" dirty="0" smtClean="0">
                <a:ln w="9525">
                  <a:solidFill>
                    <a:srgbClr val="000000"/>
                  </a:solidFill>
                  <a:round/>
                  <a:headEnd/>
                  <a:tailEnd/>
                </a:ln>
                <a:solidFill>
                  <a:srgbClr val="0000FF"/>
                </a:solidFill>
                <a:latin typeface="標楷體" pitchFamily="65" charset="-120"/>
                <a:ea typeface="標楷體" pitchFamily="65" charset="-120"/>
              </a:rPr>
              <a:t>住在主裡面</a:t>
            </a:r>
            <a:endParaRPr lang="en-US" altLang="zh-TW" sz="3600" kern="10" dirty="0" smtClean="0">
              <a:ln w="9525">
                <a:solidFill>
                  <a:srgbClr val="000000"/>
                </a:solidFill>
                <a:round/>
                <a:headEnd/>
                <a:tailEnd/>
              </a:ln>
              <a:solidFill>
                <a:srgbClr val="0000FF"/>
              </a:solidFill>
              <a:latin typeface="標楷體" pitchFamily="65" charset="-120"/>
              <a:ea typeface="標楷體" pitchFamily="65" charset="-120"/>
            </a:endParaRPr>
          </a:p>
          <a:p>
            <a:pPr marL="514350" indent="-514350" algn="ctr">
              <a:lnSpc>
                <a:spcPct val="150000"/>
              </a:lnSpc>
              <a:buFont typeface="+mj-lt"/>
              <a:buAutoNum type="arabicPeriod"/>
            </a:pPr>
            <a:r>
              <a:rPr lang="zh-TW" altLang="en-US" sz="3600" kern="10" dirty="0" smtClean="0">
                <a:ln w="9525">
                  <a:solidFill>
                    <a:srgbClr val="000000"/>
                  </a:solidFill>
                  <a:round/>
                  <a:headEnd/>
                  <a:tailEnd/>
                </a:ln>
                <a:solidFill>
                  <a:srgbClr val="0000FF"/>
                </a:solidFill>
                <a:latin typeface="標楷體" pitchFamily="65" charset="-120"/>
                <a:ea typeface="標楷體" pitchFamily="65" charset="-120"/>
              </a:rPr>
              <a:t>祈求主成就</a:t>
            </a:r>
            <a:endParaRPr lang="en-US" altLang="zh-TW" sz="3600" kern="10" dirty="0" smtClean="0">
              <a:ln w="9525">
                <a:solidFill>
                  <a:srgbClr val="000000"/>
                </a:solidFill>
                <a:round/>
                <a:headEnd/>
                <a:tailEnd/>
              </a:ln>
              <a:solidFill>
                <a:srgbClr val="0000FF"/>
              </a:solidFill>
              <a:latin typeface="標楷體" pitchFamily="65" charset="-120"/>
              <a:ea typeface="標楷體" pitchFamily="65" charset="-120"/>
            </a:endParaRPr>
          </a:p>
          <a:p>
            <a:pPr marL="514350" indent="-514350" algn="ctr">
              <a:lnSpc>
                <a:spcPct val="150000"/>
              </a:lnSpc>
              <a:buFont typeface="+mj-lt"/>
              <a:buAutoNum type="arabicPeriod"/>
            </a:pPr>
            <a:r>
              <a:rPr lang="zh-TW" altLang="en-US" sz="3600" kern="10" dirty="0" smtClean="0">
                <a:ln w="9525">
                  <a:solidFill>
                    <a:srgbClr val="000000"/>
                  </a:solidFill>
                  <a:round/>
                  <a:headEnd/>
                  <a:tailEnd/>
                </a:ln>
                <a:solidFill>
                  <a:srgbClr val="0000FF"/>
                </a:solidFill>
                <a:latin typeface="標楷體" pitchFamily="65" charset="-120"/>
                <a:ea typeface="標楷體" pitchFamily="65" charset="-120"/>
              </a:rPr>
              <a:t>能彼此相愛</a:t>
            </a:r>
            <a:endParaRPr lang="en-US" altLang="zh-TW" sz="3600" kern="10" dirty="0" smtClean="0">
              <a:ln w="9525">
                <a:solidFill>
                  <a:srgbClr val="000000"/>
                </a:solidFill>
                <a:round/>
                <a:headEnd/>
                <a:tailEnd/>
              </a:ln>
              <a:solidFill>
                <a:srgbClr val="0000FF"/>
              </a:solidFill>
              <a:latin typeface="標楷體" pitchFamily="65" charset="-120"/>
              <a:ea typeface="標楷體" pitchFamily="65" charset="-120"/>
            </a:endParaRPr>
          </a:p>
          <a:p>
            <a:pPr marL="514350" indent="-514350" algn="ctr">
              <a:lnSpc>
                <a:spcPct val="150000"/>
              </a:lnSpc>
              <a:buFont typeface="+mj-lt"/>
              <a:buAutoNum type="arabicPeriod"/>
            </a:pPr>
            <a:r>
              <a:rPr lang="zh-TW" altLang="en-US" sz="3600" kern="10" dirty="0" smtClean="0">
                <a:ln w="9525">
                  <a:solidFill>
                    <a:srgbClr val="000000"/>
                  </a:solidFill>
                  <a:round/>
                  <a:headEnd/>
                  <a:tailEnd/>
                </a:ln>
                <a:solidFill>
                  <a:srgbClr val="0000FF"/>
                </a:solidFill>
                <a:latin typeface="標楷體" pitchFamily="65" charset="-120"/>
                <a:ea typeface="標楷體" pitchFamily="65" charset="-120"/>
              </a:rPr>
              <a:t>參與大使命</a:t>
            </a:r>
            <a:endParaRPr lang="en-US" sz="3600"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381000"/>
            <a:ext cx="6340197" cy="5755422"/>
          </a:xfrm>
          <a:prstGeom prst="rect">
            <a:avLst/>
          </a:prstGeom>
        </p:spPr>
        <p:txBody>
          <a:bodyPr wrap="none">
            <a:spAutoFit/>
          </a:bodyPr>
          <a:lstStyle/>
          <a:p>
            <a:pPr algn="ctr"/>
            <a:r>
              <a:rPr lang="zh-TW" altLang="en-US" sz="3200" b="1" dirty="0" smtClean="0">
                <a:solidFill>
                  <a:srgbClr val="0000CC"/>
                </a:solidFill>
                <a:latin typeface="標楷體" pitchFamily="65" charset="-120"/>
                <a:ea typeface="標楷體" pitchFamily="65" charset="-120"/>
              </a:rPr>
              <a:t>但他們的心幾時歸向主、</a:t>
            </a:r>
            <a:endParaRPr lang="en-US" altLang="zh-TW" sz="3200" b="1" dirty="0" smtClean="0">
              <a:solidFill>
                <a:srgbClr val="0000CC"/>
              </a:solidFill>
              <a:latin typeface="標楷體" pitchFamily="65" charset="-120"/>
              <a:ea typeface="標楷體" pitchFamily="65" charset="-120"/>
            </a:endParaRPr>
          </a:p>
          <a:p>
            <a:pPr algn="ctr"/>
            <a:r>
              <a:rPr lang="zh-TW" altLang="en-US" sz="3200" b="1" dirty="0" smtClean="0">
                <a:solidFill>
                  <a:srgbClr val="0000CC"/>
                </a:solidFill>
                <a:latin typeface="標楷體" pitchFamily="65" charset="-120"/>
                <a:ea typeface="標楷體" pitchFamily="65" charset="-120"/>
              </a:rPr>
              <a:t>帕子就幾時除去了。</a:t>
            </a:r>
            <a:endParaRPr lang="en-US" altLang="zh-TW" sz="3200" b="1" dirty="0" smtClean="0">
              <a:solidFill>
                <a:srgbClr val="0000CC"/>
              </a:solidFill>
              <a:latin typeface="標楷體" pitchFamily="65" charset="-120"/>
              <a:ea typeface="標楷體" pitchFamily="65" charset="-120"/>
            </a:endParaRPr>
          </a:p>
          <a:p>
            <a:pPr algn="ctr"/>
            <a:endParaRPr lang="en-US" altLang="zh-TW" sz="1600" b="1" dirty="0" smtClean="0">
              <a:latin typeface="標楷體" pitchFamily="65" charset="-120"/>
              <a:ea typeface="標楷體" pitchFamily="65" charset="-120"/>
            </a:endParaRPr>
          </a:p>
          <a:p>
            <a:pPr algn="ctr"/>
            <a:r>
              <a:rPr lang="zh-TW" altLang="en-US" sz="3200" b="1" dirty="0" smtClean="0">
                <a:solidFill>
                  <a:srgbClr val="00B050"/>
                </a:solidFill>
                <a:latin typeface="標楷體" pitchFamily="65" charset="-120"/>
                <a:ea typeface="標楷體" pitchFamily="65" charset="-120"/>
              </a:rPr>
              <a:t>主就是那靈、</a:t>
            </a:r>
            <a:endParaRPr lang="en-US" altLang="zh-TW" sz="3200" b="1" dirty="0" smtClean="0">
              <a:solidFill>
                <a:srgbClr val="00B050"/>
              </a:solidFill>
              <a:latin typeface="標楷體" pitchFamily="65" charset="-120"/>
              <a:ea typeface="標楷體" pitchFamily="65" charset="-120"/>
            </a:endParaRPr>
          </a:p>
          <a:p>
            <a:pPr algn="ctr"/>
            <a:r>
              <a:rPr lang="zh-TW" altLang="en-US" sz="3200" b="1" dirty="0" smtClean="0">
                <a:solidFill>
                  <a:srgbClr val="00B050"/>
                </a:solidFill>
                <a:latin typeface="標楷體" pitchFamily="65" charset="-120"/>
                <a:ea typeface="標楷體" pitchFamily="65" charset="-120"/>
              </a:rPr>
              <a:t>主的靈在那裏、那裏就得以自由。</a:t>
            </a:r>
            <a:endParaRPr lang="en-US" altLang="zh-TW" sz="3200" b="1" dirty="0" smtClean="0">
              <a:solidFill>
                <a:srgbClr val="00B050"/>
              </a:solidFill>
              <a:latin typeface="標楷體" pitchFamily="65" charset="-120"/>
              <a:ea typeface="標楷體" pitchFamily="65" charset="-120"/>
            </a:endParaRPr>
          </a:p>
          <a:p>
            <a:pPr algn="ctr"/>
            <a:endParaRPr lang="en-US" altLang="zh-TW" sz="1600" b="1" dirty="0" smtClean="0">
              <a:latin typeface="標楷體" pitchFamily="65" charset="-120"/>
              <a:ea typeface="標楷體" pitchFamily="65" charset="-120"/>
            </a:endParaRPr>
          </a:p>
          <a:p>
            <a:pPr algn="ctr"/>
            <a:r>
              <a:rPr lang="zh-TW" altLang="en-US" sz="3200" b="1" dirty="0" smtClean="0">
                <a:latin typeface="標楷體" pitchFamily="65" charset="-120"/>
                <a:ea typeface="標楷體" pitchFamily="65" charset="-120"/>
              </a:rPr>
              <a:t>我們眾人既然敞著臉</a:t>
            </a:r>
            <a:endParaRPr lang="en-US" altLang="zh-TW" sz="3200" b="1" dirty="0" smtClean="0">
              <a:latin typeface="標楷體" pitchFamily="65" charset="-120"/>
              <a:ea typeface="標楷體" pitchFamily="65" charset="-120"/>
            </a:endParaRPr>
          </a:p>
          <a:p>
            <a:pPr algn="ctr"/>
            <a:r>
              <a:rPr lang="zh-TW" altLang="en-US" sz="3200" b="1" dirty="0" smtClean="0">
                <a:latin typeface="標楷體" pitchFamily="65" charset="-120"/>
                <a:ea typeface="標楷體" pitchFamily="65" charset="-120"/>
              </a:rPr>
              <a:t>得以看見主的榮光</a:t>
            </a:r>
            <a:endParaRPr lang="en-US" altLang="zh-TW" sz="3200" b="1" dirty="0" smtClean="0">
              <a:latin typeface="標楷體" pitchFamily="65" charset="-120"/>
              <a:ea typeface="標楷體" pitchFamily="65" charset="-120"/>
            </a:endParaRPr>
          </a:p>
          <a:p>
            <a:pPr algn="ctr"/>
            <a:r>
              <a:rPr lang="zh-TW" altLang="en-US" sz="3200" b="1" dirty="0" smtClean="0">
                <a:latin typeface="標楷體" pitchFamily="65" charset="-120"/>
                <a:ea typeface="標楷體" pitchFamily="65" charset="-120"/>
              </a:rPr>
              <a:t>好像從鏡子裏返照</a:t>
            </a:r>
            <a:endParaRPr lang="en-US" altLang="zh-TW" sz="3200" b="1" dirty="0" smtClean="0">
              <a:latin typeface="標楷體" pitchFamily="65" charset="-120"/>
              <a:ea typeface="標楷體" pitchFamily="65" charset="-120"/>
            </a:endParaRPr>
          </a:p>
          <a:p>
            <a:pPr algn="ctr"/>
            <a:endParaRPr lang="en-US" altLang="zh-TW" sz="1600" b="1" dirty="0" smtClean="0">
              <a:solidFill>
                <a:srgbClr val="C00000"/>
              </a:solidFill>
              <a:latin typeface="標楷體" pitchFamily="65" charset="-120"/>
              <a:ea typeface="標楷體" pitchFamily="65" charset="-120"/>
            </a:endParaRPr>
          </a:p>
          <a:p>
            <a:pPr algn="ctr"/>
            <a:r>
              <a:rPr lang="zh-TW" altLang="en-US" sz="3200" b="1" dirty="0" smtClean="0">
                <a:solidFill>
                  <a:srgbClr val="C00000"/>
                </a:solidFill>
                <a:latin typeface="標楷體" pitchFamily="65" charset="-120"/>
                <a:ea typeface="標楷體" pitchFamily="65" charset="-120"/>
              </a:rPr>
              <a:t>就變成主的形狀</a:t>
            </a:r>
            <a:endParaRPr lang="en-US" altLang="zh-TW" sz="3200" b="1" dirty="0" smtClean="0">
              <a:solidFill>
                <a:srgbClr val="C00000"/>
              </a:solidFill>
              <a:latin typeface="標楷體" pitchFamily="65" charset="-120"/>
              <a:ea typeface="標楷體" pitchFamily="65" charset="-120"/>
            </a:endParaRPr>
          </a:p>
          <a:p>
            <a:pPr algn="ctr"/>
            <a:r>
              <a:rPr lang="zh-TW" altLang="en-US" sz="3200" b="1" dirty="0" smtClean="0">
                <a:solidFill>
                  <a:srgbClr val="C00000"/>
                </a:solidFill>
                <a:latin typeface="標楷體" pitchFamily="65" charset="-120"/>
                <a:ea typeface="標楷體" pitchFamily="65" charset="-120"/>
              </a:rPr>
              <a:t>榮上加榮</a:t>
            </a:r>
            <a:endParaRPr lang="en-US" altLang="zh-TW" sz="3200" b="1" dirty="0" smtClean="0">
              <a:solidFill>
                <a:srgbClr val="C00000"/>
              </a:solidFill>
              <a:latin typeface="標楷體" pitchFamily="65" charset="-120"/>
              <a:ea typeface="標楷體" pitchFamily="65" charset="-120"/>
            </a:endParaRPr>
          </a:p>
          <a:p>
            <a:pPr algn="ctr"/>
            <a:r>
              <a:rPr lang="zh-TW" altLang="en-US" sz="3200" b="1" dirty="0" smtClean="0">
                <a:solidFill>
                  <a:srgbClr val="C00000"/>
                </a:solidFill>
                <a:latin typeface="標楷體" pitchFamily="65" charset="-120"/>
                <a:ea typeface="標楷體" pitchFamily="65" charset="-120"/>
              </a:rPr>
              <a:t>如同從主的靈變成的。</a:t>
            </a:r>
            <a:endParaRPr lang="en-US" sz="3200" b="1" dirty="0">
              <a:solidFill>
                <a:srgbClr val="C00000"/>
              </a:solidFill>
              <a:latin typeface="標楷體" pitchFamily="65" charset="-120"/>
              <a:ea typeface="標楷體" pitchFamily="65" charset="-120"/>
            </a:endParaRPr>
          </a:p>
        </p:txBody>
      </p:sp>
      <p:sp>
        <p:nvSpPr>
          <p:cNvPr id="3" name="Rectangle 2"/>
          <p:cNvSpPr/>
          <p:nvPr/>
        </p:nvSpPr>
        <p:spPr>
          <a:xfrm>
            <a:off x="3581400" y="6172200"/>
            <a:ext cx="2339102" cy="461665"/>
          </a:xfrm>
          <a:prstGeom prst="rect">
            <a:avLst/>
          </a:prstGeom>
        </p:spPr>
        <p:txBody>
          <a:bodyPr wrap="none">
            <a:spAutoFit/>
          </a:bodyPr>
          <a:lstStyle/>
          <a:p>
            <a:pPr lvl="0" fontAlgn="base">
              <a:spcBef>
                <a:spcPct val="0"/>
              </a:spcBef>
              <a:spcAft>
                <a:spcPct val="0"/>
              </a:spcAft>
            </a:pPr>
            <a:r>
              <a:rPr lang="en-US" altLang="zh-CN" sz="2400" b="1" dirty="0" smtClean="0">
                <a:latin typeface="標楷體" pitchFamily="65" charset="-120"/>
                <a:ea typeface="標楷體" pitchFamily="65" charset="-120"/>
                <a:cs typeface="Times New Roman" pitchFamily="18" charset="0"/>
              </a:rPr>
              <a:t>(</a:t>
            </a:r>
            <a:r>
              <a:rPr lang="zh-CN" altLang="en-US" sz="2400" b="1" dirty="0" smtClean="0">
                <a:latin typeface="標楷體" pitchFamily="65" charset="-120"/>
                <a:ea typeface="標楷體" pitchFamily="65" charset="-120"/>
                <a:cs typeface="Times New Roman" pitchFamily="18" charset="0"/>
              </a:rPr>
              <a:t>林後 </a:t>
            </a:r>
            <a:r>
              <a:rPr lang="en-US" altLang="zh-CN" sz="2400" b="1" dirty="0" smtClean="0">
                <a:latin typeface="標楷體" pitchFamily="65" charset="-120"/>
                <a:ea typeface="標楷體" pitchFamily="65" charset="-120"/>
                <a:cs typeface="Times New Roman" pitchFamily="18" charset="0"/>
              </a:rPr>
              <a:t>3:16-18)</a:t>
            </a:r>
            <a:endParaRPr lang="en-US" altLang="zh-CN" sz="2400" dirty="0" smtClean="0">
              <a:latin typeface="標楷體" pitchFamily="65" charset="-120"/>
              <a:ea typeface="標楷體" pitchFamily="65" charset="-120"/>
              <a:cs typeface="Arial" pitchFamily="34" charset="0"/>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09600"/>
            <a:ext cx="8305800" cy="6001643"/>
          </a:xfrm>
          <a:prstGeom prst="rect">
            <a:avLst/>
          </a:prstGeom>
        </p:spPr>
        <p:txBody>
          <a:bodyPr wrap="square">
            <a:spAutoFit/>
          </a:bodyPr>
          <a:lstStyle/>
          <a:p>
            <a:pPr algn="ctr">
              <a:lnSpc>
                <a:spcPct val="150000"/>
              </a:lnSpc>
            </a:pPr>
            <a:r>
              <a:rPr lang="zh-TW" altLang="en-US" sz="3200" b="1" dirty="0">
                <a:solidFill>
                  <a:srgbClr val="C00000"/>
                </a:solidFill>
                <a:latin typeface="標楷體" pitchFamily="65" charset="-120"/>
                <a:ea typeface="標楷體" pitchFamily="65" charset="-120"/>
              </a:rPr>
              <a:t>保羅勸信徒們要靠著基督除去臉上的帕子</a:t>
            </a:r>
            <a:r>
              <a:rPr lang="en-US" sz="3200" b="1" dirty="0">
                <a:solidFill>
                  <a:srgbClr val="C00000"/>
                </a:solidFill>
                <a:latin typeface="標楷體" pitchFamily="65" charset="-120"/>
                <a:ea typeface="標楷體" pitchFamily="65" charset="-120"/>
              </a:rPr>
              <a:t/>
            </a:r>
            <a:br>
              <a:rPr lang="en-US" sz="3200" b="1" dirty="0">
                <a:solidFill>
                  <a:srgbClr val="C00000"/>
                </a:solidFill>
                <a:latin typeface="標楷體" pitchFamily="65" charset="-120"/>
                <a:ea typeface="標楷體" pitchFamily="65" charset="-120"/>
              </a:rPr>
            </a:br>
            <a:r>
              <a:rPr lang="zh-TW" altLang="en-US" sz="3200" b="1" dirty="0">
                <a:solidFill>
                  <a:srgbClr val="C00000"/>
                </a:solidFill>
                <a:latin typeface="標楷體" pitchFamily="65" charset="-120"/>
                <a:ea typeface="標楷體" pitchFamily="65" charset="-120"/>
              </a:rPr>
              <a:t>使我們能與主面對面而看見主的榮耀面光</a:t>
            </a:r>
            <a:r>
              <a:rPr lang="en-US" sz="3200" b="1" dirty="0">
                <a:latin typeface="標楷體" pitchFamily="65" charset="-120"/>
                <a:ea typeface="標楷體" pitchFamily="65" charset="-120"/>
              </a:rPr>
              <a:t/>
            </a:r>
            <a:br>
              <a:rPr lang="en-US" sz="3200" b="1" dirty="0">
                <a:latin typeface="標楷體" pitchFamily="65" charset="-120"/>
                <a:ea typeface="標楷體" pitchFamily="65" charset="-120"/>
              </a:rPr>
            </a:br>
            <a:r>
              <a:rPr lang="zh-TW" altLang="en-US" sz="3200" b="1" dirty="0">
                <a:solidFill>
                  <a:srgbClr val="0000CC"/>
                </a:solidFill>
                <a:latin typeface="標楷體" pitchFamily="65" charset="-120"/>
                <a:ea typeface="標楷體" pitchFamily="65" charset="-120"/>
              </a:rPr>
              <a:t>今天絕大多數的基督徒缺少親近主的生活</a:t>
            </a:r>
            <a:r>
              <a:rPr lang="en-US" sz="3200" b="1" dirty="0">
                <a:latin typeface="標楷體" pitchFamily="65" charset="-120"/>
                <a:ea typeface="標楷體" pitchFamily="65" charset="-120"/>
              </a:rPr>
              <a:t/>
            </a:r>
            <a:br>
              <a:rPr lang="en-US" sz="3200" b="1" dirty="0">
                <a:latin typeface="標楷體" pitchFamily="65" charset="-120"/>
                <a:ea typeface="標楷體" pitchFamily="65" charset="-120"/>
              </a:rPr>
            </a:br>
            <a:r>
              <a:rPr lang="zh-TW" altLang="en-US" sz="3200" b="1" dirty="0">
                <a:latin typeface="標楷體" pitchFamily="65" charset="-120"/>
                <a:ea typeface="標楷體" pitchFamily="65" charset="-120"/>
              </a:rPr>
              <a:t>無法理解保羅所講基督的榮耀能力與豐盛</a:t>
            </a:r>
            <a:r>
              <a:rPr lang="en-US" sz="3200" b="1" dirty="0">
                <a:latin typeface="標楷體" pitchFamily="65" charset="-120"/>
                <a:ea typeface="標楷體" pitchFamily="65" charset="-120"/>
              </a:rPr>
              <a:t/>
            </a:r>
            <a:br>
              <a:rPr lang="en-US" sz="3200" b="1" dirty="0">
                <a:latin typeface="標楷體" pitchFamily="65" charset="-120"/>
                <a:ea typeface="標楷體" pitchFamily="65" charset="-120"/>
              </a:rPr>
            </a:br>
            <a:r>
              <a:rPr lang="zh-TW" altLang="en-US" sz="3200" b="1" dirty="0">
                <a:latin typeface="標楷體" pitchFamily="65" charset="-120"/>
                <a:ea typeface="標楷體" pitchFamily="65" charset="-120"/>
              </a:rPr>
              <a:t>能夠充滿彰顯在每日親近主的生活事奉中</a:t>
            </a:r>
            <a:r>
              <a:rPr lang="en-US" sz="3200" b="1" dirty="0">
                <a:latin typeface="標楷體" pitchFamily="65" charset="-120"/>
                <a:ea typeface="標楷體" pitchFamily="65" charset="-120"/>
              </a:rPr>
              <a:t/>
            </a:r>
            <a:br>
              <a:rPr lang="en-US" sz="3200" b="1" dirty="0">
                <a:latin typeface="標楷體" pitchFamily="65" charset="-120"/>
                <a:ea typeface="標楷體" pitchFamily="65" charset="-120"/>
              </a:rPr>
            </a:br>
            <a:r>
              <a:rPr lang="zh-TW" altLang="en-US" sz="3200" b="1" dirty="0">
                <a:solidFill>
                  <a:srgbClr val="00B050"/>
                </a:solidFill>
                <a:latin typeface="標楷體" pitchFamily="65" charset="-120"/>
                <a:ea typeface="標楷體" pitchFamily="65" charset="-120"/>
              </a:rPr>
              <a:t>他為以弗所信徒禱告求神打開他們的眼前</a:t>
            </a:r>
            <a:r>
              <a:rPr lang="en-US" sz="3200" b="1" dirty="0">
                <a:latin typeface="標楷體" pitchFamily="65" charset="-120"/>
                <a:ea typeface="標楷體" pitchFamily="65" charset="-120"/>
              </a:rPr>
              <a:t/>
            </a:r>
            <a:br>
              <a:rPr lang="en-US" sz="3200" b="1" dirty="0">
                <a:latin typeface="標楷體" pitchFamily="65" charset="-120"/>
                <a:ea typeface="標楷體" pitchFamily="65" charset="-120"/>
              </a:rPr>
            </a:br>
            <a:r>
              <a:rPr lang="zh-TW" altLang="en-US" sz="3200" b="1" dirty="0">
                <a:latin typeface="標楷體" pitchFamily="65" charset="-120"/>
                <a:ea typeface="標楷體" pitchFamily="65" charset="-120"/>
              </a:rPr>
              <a:t>能夠真知道神並且看見祂在基督里的豐富</a:t>
            </a:r>
            <a:r>
              <a:rPr lang="en-US" sz="3200" b="1" dirty="0">
                <a:latin typeface="標楷體" pitchFamily="65" charset="-120"/>
                <a:ea typeface="標楷體" pitchFamily="65" charset="-120"/>
              </a:rPr>
              <a:t/>
            </a:r>
            <a:br>
              <a:rPr lang="en-US" sz="3200" b="1" dirty="0">
                <a:latin typeface="標楷體" pitchFamily="65" charset="-120"/>
                <a:ea typeface="標楷體" pitchFamily="65" charset="-120"/>
              </a:rPr>
            </a:br>
            <a:r>
              <a:rPr lang="zh-TW" altLang="en-US" sz="3200" b="1" dirty="0">
                <a:solidFill>
                  <a:srgbClr val="0000CC"/>
                </a:solidFill>
                <a:latin typeface="標楷體" pitchFamily="65" charset="-120"/>
                <a:ea typeface="標楷體" pitchFamily="65" charset="-120"/>
              </a:rPr>
              <a:t>神的寶貴恩召豐盛產業浩大能力屬靈福份</a:t>
            </a:r>
            <a:endParaRPr lang="en-US" altLang="en-US" sz="3200" b="1" dirty="0">
              <a:solidFill>
                <a:srgbClr val="0000CC"/>
              </a:solidFill>
              <a:latin typeface="標楷體" pitchFamily="65" charset="-120"/>
              <a:ea typeface="標楷體" pitchFamily="65" charset="-120"/>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76400"/>
            <a:ext cx="9144000" cy="4893647"/>
          </a:xfrm>
          <a:prstGeom prst="rect">
            <a:avLst/>
          </a:prstGeom>
        </p:spPr>
        <p:txBody>
          <a:bodyPr wrap="square">
            <a:spAutoFit/>
          </a:bodyPr>
          <a:lstStyle/>
          <a:p>
            <a:pPr algn="ctr"/>
            <a:r>
              <a:rPr lang="zh-TW" altLang="en-US" sz="3200" b="1" dirty="0" smtClean="0">
                <a:latin typeface="標楷體" pitchFamily="65" charset="-120"/>
                <a:ea typeface="標楷體" pitchFamily="65" charset="-120"/>
              </a:rPr>
              <a:t>因</a:t>
            </a:r>
            <a:r>
              <a:rPr lang="zh-TW" altLang="en-US" sz="3200" b="1" dirty="0">
                <a:latin typeface="標楷體" pitchFamily="65" charset="-120"/>
                <a:ea typeface="標楷體" pitchFamily="65" charset="-120"/>
              </a:rPr>
              <a:t>為你們立志行事，都是神在你們心裡運行</a:t>
            </a:r>
            <a:r>
              <a:rPr lang="zh-TW" altLang="en-US" sz="3200" b="1" dirty="0" smtClean="0">
                <a:latin typeface="標楷體" pitchFamily="65" charset="-120"/>
                <a:ea typeface="標楷體" pitchFamily="65" charset="-120"/>
              </a:rPr>
              <a:t>，</a:t>
            </a:r>
            <a:endParaRPr lang="en-US" altLang="zh-TW" sz="3200" b="1" dirty="0" smtClean="0">
              <a:latin typeface="標楷體" pitchFamily="65" charset="-120"/>
              <a:ea typeface="標楷體" pitchFamily="65" charset="-120"/>
            </a:endParaRPr>
          </a:p>
          <a:p>
            <a:pPr algn="ctr"/>
            <a:r>
              <a:rPr lang="zh-TW" altLang="en-US" sz="3200" b="1" dirty="0" smtClean="0">
                <a:latin typeface="標楷體" pitchFamily="65" charset="-120"/>
                <a:ea typeface="標楷體" pitchFamily="65" charset="-120"/>
              </a:rPr>
              <a:t>為</a:t>
            </a:r>
            <a:r>
              <a:rPr lang="zh-TW" altLang="en-US" sz="3200" b="1" dirty="0">
                <a:latin typeface="標楷體" pitchFamily="65" charset="-120"/>
                <a:ea typeface="標楷體" pitchFamily="65" charset="-120"/>
              </a:rPr>
              <a:t>要成就他的美意</a:t>
            </a:r>
            <a:r>
              <a:rPr lang="zh-TW" altLang="en-US" sz="3200" b="1" dirty="0" smtClean="0">
                <a:latin typeface="標楷體" pitchFamily="65" charset="-120"/>
                <a:ea typeface="標楷體" pitchFamily="65" charset="-120"/>
              </a:rPr>
              <a:t>。</a:t>
            </a:r>
            <a:endParaRPr lang="en-US" altLang="zh-TW" sz="3200" b="1" dirty="0" smtClean="0">
              <a:latin typeface="標楷體" pitchFamily="65" charset="-120"/>
              <a:ea typeface="標楷體" pitchFamily="65" charset="-120"/>
            </a:endParaRPr>
          </a:p>
          <a:p>
            <a:pPr algn="ctr"/>
            <a:endParaRPr lang="en-US" altLang="zh-TW" sz="1600" b="1" dirty="0" smtClean="0">
              <a:latin typeface="標楷體" pitchFamily="65" charset="-120"/>
              <a:ea typeface="標楷體" pitchFamily="65" charset="-120"/>
            </a:endParaRPr>
          </a:p>
          <a:p>
            <a:pPr algn="ctr"/>
            <a:r>
              <a:rPr lang="zh-TW" altLang="en-US" sz="3200" b="1" dirty="0" smtClean="0">
                <a:latin typeface="標楷體" pitchFamily="65" charset="-120"/>
                <a:ea typeface="標楷體" pitchFamily="65" charset="-120"/>
              </a:rPr>
              <a:t>凡</a:t>
            </a:r>
            <a:r>
              <a:rPr lang="zh-TW" altLang="en-US" sz="3200" b="1" dirty="0">
                <a:latin typeface="標楷體" pitchFamily="65" charset="-120"/>
                <a:ea typeface="標楷體" pitchFamily="65" charset="-120"/>
              </a:rPr>
              <a:t>所行的，都不要發怨言，起爭論</a:t>
            </a:r>
            <a:r>
              <a:rPr lang="zh-TW" altLang="en-US" sz="3200" b="1" dirty="0" smtClean="0">
                <a:latin typeface="標楷體" pitchFamily="65" charset="-120"/>
                <a:ea typeface="標楷體" pitchFamily="65" charset="-120"/>
              </a:rPr>
              <a:t>，</a:t>
            </a:r>
            <a:endParaRPr lang="en-US" altLang="zh-TW" sz="3200" b="1" dirty="0" smtClean="0">
              <a:latin typeface="標楷體" pitchFamily="65" charset="-120"/>
              <a:ea typeface="標楷體" pitchFamily="65" charset="-120"/>
            </a:endParaRPr>
          </a:p>
          <a:p>
            <a:pPr algn="ctr"/>
            <a:r>
              <a:rPr lang="zh-TW" altLang="en-US" sz="3200" b="1" dirty="0" smtClean="0">
                <a:latin typeface="標楷體" pitchFamily="65" charset="-120"/>
                <a:ea typeface="標楷體" pitchFamily="65" charset="-120"/>
              </a:rPr>
              <a:t>使</a:t>
            </a:r>
            <a:r>
              <a:rPr lang="zh-TW" altLang="en-US" sz="3200" b="1" dirty="0">
                <a:latin typeface="標楷體" pitchFamily="65" charset="-120"/>
                <a:ea typeface="標楷體" pitchFamily="65" charset="-120"/>
              </a:rPr>
              <a:t>你們無可指摘，誠實無偽</a:t>
            </a:r>
            <a:r>
              <a:rPr lang="zh-TW" altLang="en-US" sz="3200" b="1" dirty="0" smtClean="0">
                <a:latin typeface="標楷體" pitchFamily="65" charset="-120"/>
                <a:ea typeface="標楷體" pitchFamily="65" charset="-120"/>
              </a:rPr>
              <a:t>，</a:t>
            </a:r>
            <a:endParaRPr lang="en-US" altLang="zh-TW" sz="3200" b="1" dirty="0" smtClean="0">
              <a:latin typeface="標楷體" pitchFamily="65" charset="-120"/>
              <a:ea typeface="標楷體" pitchFamily="65" charset="-120"/>
            </a:endParaRPr>
          </a:p>
          <a:p>
            <a:pPr algn="ctr"/>
            <a:r>
              <a:rPr lang="zh-TW" altLang="en-US" sz="3200" b="1" dirty="0" smtClean="0">
                <a:latin typeface="標楷體" pitchFamily="65" charset="-120"/>
                <a:ea typeface="標楷體" pitchFamily="65" charset="-120"/>
              </a:rPr>
              <a:t>在</a:t>
            </a:r>
            <a:r>
              <a:rPr lang="zh-TW" altLang="en-US" sz="3200" b="1" dirty="0">
                <a:latin typeface="標楷體" pitchFamily="65" charset="-120"/>
                <a:ea typeface="標楷體" pitchFamily="65" charset="-120"/>
              </a:rPr>
              <a:t>這彎曲悖謬的世代，作神無瑕無疵的兒女</a:t>
            </a:r>
            <a:r>
              <a:rPr lang="zh-TW" altLang="en-US" sz="3200" b="1" dirty="0" smtClean="0">
                <a:latin typeface="標楷體" pitchFamily="65" charset="-120"/>
                <a:ea typeface="標楷體" pitchFamily="65" charset="-120"/>
              </a:rPr>
              <a:t>。</a:t>
            </a:r>
            <a:endParaRPr lang="en-US" altLang="zh-TW" sz="3200" b="1" dirty="0" smtClean="0">
              <a:latin typeface="標楷體" pitchFamily="65" charset="-120"/>
              <a:ea typeface="標楷體" pitchFamily="65" charset="-120"/>
            </a:endParaRPr>
          </a:p>
          <a:p>
            <a:pPr algn="ctr"/>
            <a:endParaRPr lang="en-US" altLang="zh-TW" sz="1600" b="1" dirty="0" smtClean="0">
              <a:latin typeface="標楷體" pitchFamily="65" charset="-120"/>
              <a:ea typeface="標楷體" pitchFamily="65" charset="-120"/>
            </a:endParaRPr>
          </a:p>
          <a:p>
            <a:pPr algn="ctr"/>
            <a:r>
              <a:rPr lang="zh-TW" altLang="en-US" sz="3200" b="1" dirty="0" smtClean="0">
                <a:latin typeface="標楷體" pitchFamily="65" charset="-120"/>
                <a:ea typeface="標楷體" pitchFamily="65" charset="-120"/>
              </a:rPr>
              <a:t>你</a:t>
            </a:r>
            <a:r>
              <a:rPr lang="zh-TW" altLang="en-US" sz="3200" b="1" dirty="0">
                <a:latin typeface="標楷體" pitchFamily="65" charset="-120"/>
                <a:ea typeface="標楷體" pitchFamily="65" charset="-120"/>
              </a:rPr>
              <a:t>們顯在這世代中</a:t>
            </a:r>
            <a:r>
              <a:rPr lang="zh-TW" altLang="en-US" sz="3200" b="1" dirty="0" smtClean="0">
                <a:latin typeface="標楷體" pitchFamily="65" charset="-120"/>
                <a:ea typeface="標楷體" pitchFamily="65" charset="-120"/>
              </a:rPr>
              <a:t>，</a:t>
            </a:r>
            <a:endParaRPr lang="en-US" altLang="zh-TW" sz="3200" b="1" dirty="0" smtClean="0">
              <a:latin typeface="標楷體" pitchFamily="65" charset="-120"/>
              <a:ea typeface="標楷體" pitchFamily="65" charset="-120"/>
            </a:endParaRPr>
          </a:p>
          <a:p>
            <a:pPr algn="ctr"/>
            <a:r>
              <a:rPr lang="zh-TW" altLang="en-US" sz="3200" b="1" dirty="0" smtClean="0">
                <a:latin typeface="標楷體" pitchFamily="65" charset="-120"/>
                <a:ea typeface="標楷體" pitchFamily="65" charset="-120"/>
              </a:rPr>
              <a:t>好</a:t>
            </a:r>
            <a:r>
              <a:rPr lang="zh-TW" altLang="en-US" sz="3200" b="1" dirty="0">
                <a:latin typeface="標楷體" pitchFamily="65" charset="-120"/>
                <a:ea typeface="標楷體" pitchFamily="65" charset="-120"/>
              </a:rPr>
              <a:t>像明光照耀</a:t>
            </a:r>
            <a:r>
              <a:rPr lang="zh-TW" altLang="en-US" sz="3200" b="1" dirty="0" smtClean="0">
                <a:latin typeface="標楷體" pitchFamily="65" charset="-120"/>
                <a:ea typeface="標楷體" pitchFamily="65" charset="-120"/>
              </a:rPr>
              <a:t>，</a:t>
            </a:r>
            <a:endParaRPr lang="en-US" altLang="zh-TW" sz="3200" b="1" dirty="0" smtClean="0">
              <a:latin typeface="標楷體" pitchFamily="65" charset="-120"/>
              <a:ea typeface="標楷體" pitchFamily="65" charset="-120"/>
            </a:endParaRPr>
          </a:p>
          <a:p>
            <a:pPr algn="ctr"/>
            <a:r>
              <a:rPr lang="zh-TW" altLang="en-US" sz="3200" b="1" dirty="0" smtClean="0">
                <a:latin typeface="標楷體" pitchFamily="65" charset="-120"/>
                <a:ea typeface="標楷體" pitchFamily="65" charset="-120"/>
              </a:rPr>
              <a:t>將</a:t>
            </a:r>
            <a:r>
              <a:rPr lang="zh-TW" altLang="en-US" sz="3200" b="1" dirty="0">
                <a:latin typeface="標楷體" pitchFamily="65" charset="-120"/>
                <a:ea typeface="標楷體" pitchFamily="65" charset="-120"/>
              </a:rPr>
              <a:t>生命的道表明出</a:t>
            </a:r>
            <a:r>
              <a:rPr lang="zh-TW" altLang="en-US" sz="3200" b="1" dirty="0" smtClean="0">
                <a:latin typeface="標楷體" pitchFamily="65" charset="-120"/>
                <a:ea typeface="標楷體" pitchFamily="65" charset="-120"/>
              </a:rPr>
              <a:t>來 </a:t>
            </a:r>
            <a:endParaRPr lang="en-US" altLang="zh-TW" sz="3200" b="1" dirty="0" smtClean="0">
              <a:latin typeface="標楷體" pitchFamily="65" charset="-120"/>
              <a:ea typeface="標楷體" pitchFamily="65" charset="-120"/>
            </a:endParaRPr>
          </a:p>
          <a:p>
            <a:pPr algn="ctr"/>
            <a:r>
              <a:rPr lang="en-US" altLang="zh-TW" sz="2400" b="1" dirty="0" smtClean="0">
                <a:latin typeface="標楷體" pitchFamily="65" charset="-120"/>
                <a:ea typeface="標楷體" pitchFamily="65" charset="-120"/>
              </a:rPr>
              <a:t>(</a:t>
            </a:r>
            <a:r>
              <a:rPr lang="zh-TW" altLang="en-US" sz="2400" b="1" dirty="0" smtClean="0">
                <a:latin typeface="標楷體" pitchFamily="65" charset="-120"/>
                <a:ea typeface="標楷體" pitchFamily="65" charset="-120"/>
              </a:rPr>
              <a:t>腓</a:t>
            </a:r>
            <a:r>
              <a:rPr lang="en-US" sz="2400" b="1" dirty="0" smtClean="0">
                <a:latin typeface="標楷體" pitchFamily="65" charset="-120"/>
                <a:ea typeface="標楷體" pitchFamily="65" charset="-120"/>
              </a:rPr>
              <a:t> 2:5, 12-16a)</a:t>
            </a:r>
            <a:endParaRPr lang="en-US" sz="2400" dirty="0">
              <a:latin typeface="標楷體" pitchFamily="65" charset="-120"/>
              <a:ea typeface="標楷體" pitchFamily="65" charset="-120"/>
            </a:endParaRPr>
          </a:p>
        </p:txBody>
      </p:sp>
      <p:sp>
        <p:nvSpPr>
          <p:cNvPr id="3" name="Rectangle 2"/>
          <p:cNvSpPr/>
          <p:nvPr/>
        </p:nvSpPr>
        <p:spPr>
          <a:xfrm>
            <a:off x="0" y="0"/>
            <a:ext cx="8991600" cy="1938992"/>
          </a:xfrm>
          <a:prstGeom prst="rect">
            <a:avLst/>
          </a:prstGeom>
        </p:spPr>
        <p:txBody>
          <a:bodyPr wrap="square">
            <a:spAutoFit/>
          </a:bodyPr>
          <a:lstStyle/>
          <a:p>
            <a:pPr algn="ctr"/>
            <a:r>
              <a:rPr lang="zh-TW" altLang="en-US" sz="4000" b="1" dirty="0" smtClean="0">
                <a:solidFill>
                  <a:srgbClr val="C00000"/>
                </a:solidFill>
                <a:latin typeface="標楷體" pitchFamily="65" charset="-120"/>
                <a:ea typeface="標楷體" pitchFamily="65" charset="-120"/>
              </a:rPr>
              <a:t>與主同活</a:t>
            </a:r>
            <a:r>
              <a:rPr lang="en-US" altLang="zh-TW" sz="4000" b="1" dirty="0" smtClean="0">
                <a:solidFill>
                  <a:srgbClr val="C00000"/>
                </a:solidFill>
                <a:latin typeface="標楷體" pitchFamily="65" charset="-120"/>
                <a:ea typeface="標楷體" pitchFamily="65" charset="-120"/>
              </a:rPr>
              <a:t> </a:t>
            </a:r>
            <a:r>
              <a:rPr lang="zh-TW" altLang="en-US" sz="4000" b="1" dirty="0" smtClean="0">
                <a:solidFill>
                  <a:srgbClr val="C00000"/>
                </a:solidFill>
                <a:latin typeface="標楷體" pitchFamily="65" charset="-120"/>
                <a:ea typeface="標楷體" pitchFamily="65" charset="-120"/>
              </a:rPr>
              <a:t>活出基督</a:t>
            </a:r>
            <a:endParaRPr lang="en-US" altLang="zh-TW" sz="4000" b="1" dirty="0" smtClean="0">
              <a:solidFill>
                <a:srgbClr val="C00000"/>
              </a:solidFill>
              <a:latin typeface="標楷體" pitchFamily="65" charset="-120"/>
              <a:ea typeface="標楷體" pitchFamily="65" charset="-120"/>
            </a:endParaRPr>
          </a:p>
          <a:p>
            <a:pPr algn="ctr"/>
            <a:r>
              <a:rPr lang="zh-TW" altLang="en-US" sz="3600" b="1" dirty="0" smtClean="0">
                <a:solidFill>
                  <a:srgbClr val="0000CC"/>
                </a:solidFill>
                <a:latin typeface="標楷體" pitchFamily="65" charset="-120"/>
                <a:ea typeface="標楷體" pitchFamily="65" charset="-120"/>
              </a:rPr>
              <a:t>好像明光照耀，將生命的道表明出來 </a:t>
            </a:r>
            <a:endParaRPr lang="en-US" altLang="zh-TW" sz="3600" b="1" dirty="0" smtClean="0">
              <a:solidFill>
                <a:srgbClr val="0000CC"/>
              </a:solidFill>
              <a:latin typeface="標楷體" pitchFamily="65" charset="-120"/>
              <a:ea typeface="標楷體" pitchFamily="65" charset="-120"/>
            </a:endParaRPr>
          </a:p>
          <a:p>
            <a:pPr algn="ctr"/>
            <a:endParaRPr lang="en-US" altLang="zh-TW" sz="4000" b="1" dirty="0" smtClean="0">
              <a:solidFill>
                <a:srgbClr val="C00000"/>
              </a:solidFill>
              <a:latin typeface="標楷體" pitchFamily="65" charset="-120"/>
              <a:ea typeface="標楷體" pitchFamily="65" charset="-120"/>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14400"/>
            <a:ext cx="9144000" cy="4985980"/>
          </a:xfrm>
          <a:prstGeom prst="rect">
            <a:avLst/>
          </a:prstGeom>
        </p:spPr>
        <p:txBody>
          <a:bodyPr wrap="square">
            <a:spAutoFit/>
          </a:bodyPr>
          <a:lstStyle/>
          <a:p>
            <a:pPr algn="ctr"/>
            <a:r>
              <a:rPr lang="zh-TW" altLang="en-US" sz="3600" b="1" dirty="0" smtClean="0">
                <a:solidFill>
                  <a:srgbClr val="0000CC"/>
                </a:solidFill>
                <a:latin typeface="標楷體" pitchFamily="65" charset="-120"/>
                <a:ea typeface="標楷體" pitchFamily="65" charset="-120"/>
              </a:rPr>
              <a:t>就當恐懼戰兢、</a:t>
            </a:r>
            <a:endParaRPr lang="en-US" altLang="zh-TW" sz="3600" b="1" dirty="0" smtClean="0">
              <a:solidFill>
                <a:srgbClr val="0000CC"/>
              </a:solidFill>
              <a:latin typeface="標楷體" pitchFamily="65" charset="-120"/>
              <a:ea typeface="標楷體" pitchFamily="65" charset="-120"/>
            </a:endParaRPr>
          </a:p>
          <a:p>
            <a:pPr algn="ctr"/>
            <a:endParaRPr lang="en-US" altLang="zh-TW" b="1" dirty="0" smtClean="0">
              <a:solidFill>
                <a:srgbClr val="0000CC"/>
              </a:solidFill>
              <a:latin typeface="標楷體" pitchFamily="65" charset="-120"/>
              <a:ea typeface="標楷體" pitchFamily="65" charset="-120"/>
            </a:endParaRPr>
          </a:p>
          <a:p>
            <a:pPr algn="ctr"/>
            <a:r>
              <a:rPr lang="zh-TW" altLang="en-US" sz="3600" b="1" dirty="0" smtClean="0">
                <a:solidFill>
                  <a:srgbClr val="0000CC"/>
                </a:solidFill>
                <a:latin typeface="標楷體" pitchFamily="65" charset="-120"/>
                <a:ea typeface="標楷體" pitchFamily="65" charset="-120"/>
              </a:rPr>
              <a:t>作成</a:t>
            </a:r>
            <a:r>
              <a:rPr lang="en-US" altLang="zh-TW" sz="3200" b="1" dirty="0" smtClean="0">
                <a:solidFill>
                  <a:srgbClr val="00B050"/>
                </a:solidFill>
                <a:latin typeface="Times New Roman" pitchFamily="18" charset="0"/>
                <a:ea typeface="標楷體" pitchFamily="65" charset="-120"/>
                <a:cs typeface="Times New Roman" pitchFamily="18" charset="0"/>
              </a:rPr>
              <a:t>(Work Out)</a:t>
            </a:r>
            <a:r>
              <a:rPr lang="zh-TW" altLang="en-US" sz="3600" b="1" dirty="0" smtClean="0">
                <a:solidFill>
                  <a:srgbClr val="0000CC"/>
                </a:solidFill>
                <a:latin typeface="標楷體" pitchFamily="65" charset="-120"/>
                <a:ea typeface="標楷體" pitchFamily="65" charset="-120"/>
              </a:rPr>
              <a:t>你們得救的工夫．</a:t>
            </a:r>
            <a:endParaRPr lang="en-US" altLang="zh-TW" sz="3600" b="1" dirty="0" smtClean="0">
              <a:solidFill>
                <a:srgbClr val="0000CC"/>
              </a:solidFill>
              <a:latin typeface="標楷體" pitchFamily="65" charset="-120"/>
              <a:ea typeface="標楷體" pitchFamily="65" charset="-120"/>
            </a:endParaRPr>
          </a:p>
          <a:p>
            <a:pPr algn="ctr"/>
            <a:endParaRPr lang="en-US" altLang="zh-TW" b="1" dirty="0" smtClean="0">
              <a:latin typeface="標楷體" pitchFamily="65" charset="-120"/>
              <a:ea typeface="標楷體" pitchFamily="65" charset="-120"/>
            </a:endParaRPr>
          </a:p>
          <a:p>
            <a:pPr algn="ctr"/>
            <a:r>
              <a:rPr lang="zh-TW" altLang="en-US" sz="3600" b="1" dirty="0" smtClean="0">
                <a:latin typeface="標楷體" pitchFamily="65" charset="-120"/>
                <a:ea typeface="標楷體" pitchFamily="65" charset="-120"/>
              </a:rPr>
              <a:t>因為你們</a:t>
            </a:r>
            <a:endParaRPr lang="en-US" altLang="zh-TW" sz="3600" b="1" dirty="0" smtClean="0">
              <a:latin typeface="標楷體" pitchFamily="65" charset="-120"/>
              <a:ea typeface="標楷體" pitchFamily="65" charset="-120"/>
            </a:endParaRPr>
          </a:p>
          <a:p>
            <a:pPr algn="ctr"/>
            <a:r>
              <a:rPr lang="zh-TW" altLang="en-US" sz="3600" b="1" dirty="0" smtClean="0">
                <a:latin typeface="標楷體" pitchFamily="65" charset="-120"/>
                <a:ea typeface="標楷體" pitchFamily="65" charset="-120"/>
              </a:rPr>
              <a:t>立志 </a:t>
            </a:r>
            <a:r>
              <a:rPr lang="en-US" altLang="zh-TW" sz="3200" b="1" dirty="0" smtClean="0">
                <a:solidFill>
                  <a:srgbClr val="00B050"/>
                </a:solidFill>
                <a:latin typeface="Times New Roman" pitchFamily="18" charset="0"/>
                <a:ea typeface="標楷體" pitchFamily="65" charset="-120"/>
                <a:cs typeface="Times New Roman" pitchFamily="18" charset="0"/>
              </a:rPr>
              <a:t>(To Will)</a:t>
            </a:r>
          </a:p>
          <a:p>
            <a:pPr algn="ctr"/>
            <a:r>
              <a:rPr lang="zh-TW" altLang="en-US" sz="3600" b="1" dirty="0" smtClean="0">
                <a:latin typeface="標楷體" pitchFamily="65" charset="-120"/>
                <a:ea typeface="標楷體" pitchFamily="65" charset="-120"/>
              </a:rPr>
              <a:t>行事 </a:t>
            </a:r>
            <a:r>
              <a:rPr lang="en-US" altLang="zh-TW" sz="3200" b="1" dirty="0" smtClean="0">
                <a:solidFill>
                  <a:srgbClr val="00B050"/>
                </a:solidFill>
                <a:latin typeface="Times New Roman" pitchFamily="18" charset="0"/>
                <a:ea typeface="標楷體" pitchFamily="65" charset="-120"/>
                <a:cs typeface="Times New Roman" pitchFamily="18" charset="0"/>
              </a:rPr>
              <a:t>(To Work)</a:t>
            </a:r>
          </a:p>
          <a:p>
            <a:pPr algn="ctr"/>
            <a:endParaRPr lang="en-US" altLang="zh-TW" b="1" dirty="0" smtClean="0">
              <a:latin typeface="標楷體" pitchFamily="65" charset="-120"/>
              <a:ea typeface="標楷體" pitchFamily="65" charset="-120"/>
            </a:endParaRPr>
          </a:p>
          <a:p>
            <a:pPr algn="ctr"/>
            <a:r>
              <a:rPr lang="zh-TW" altLang="en-US" sz="3600" b="1" dirty="0" smtClean="0">
                <a:latin typeface="標楷體" pitchFamily="65" charset="-120"/>
                <a:ea typeface="標楷體" pitchFamily="65" charset="-120"/>
              </a:rPr>
              <a:t>都是神在你們心裏運行 </a:t>
            </a:r>
            <a:r>
              <a:rPr lang="en-US" altLang="zh-TW" sz="3200" b="1" dirty="0" smtClean="0">
                <a:solidFill>
                  <a:srgbClr val="00B050"/>
                </a:solidFill>
                <a:latin typeface="Times New Roman" pitchFamily="18" charset="0"/>
                <a:ea typeface="標楷體" pitchFamily="65" charset="-120"/>
                <a:cs typeface="Times New Roman" pitchFamily="18" charset="0"/>
              </a:rPr>
              <a:t>(His Work)</a:t>
            </a:r>
          </a:p>
          <a:p>
            <a:pPr algn="ctr"/>
            <a:r>
              <a:rPr lang="zh-TW" altLang="en-US" sz="3600" b="1" dirty="0" smtClean="0">
                <a:latin typeface="標楷體" pitchFamily="65" charset="-120"/>
                <a:ea typeface="標楷體" pitchFamily="65" charset="-120"/>
              </a:rPr>
              <a:t>為要成就他的美意 </a:t>
            </a:r>
            <a:r>
              <a:rPr lang="en-US" altLang="zh-TW" sz="3200" b="1" dirty="0" smtClean="0">
                <a:solidFill>
                  <a:srgbClr val="00B050"/>
                </a:solidFill>
                <a:latin typeface="Times New Roman" pitchFamily="18" charset="0"/>
                <a:ea typeface="標楷體" pitchFamily="65" charset="-120"/>
                <a:cs typeface="Times New Roman" pitchFamily="18" charset="0"/>
              </a:rPr>
              <a:t>(His Will)</a:t>
            </a:r>
          </a:p>
        </p:txBody>
      </p:sp>
      <p:sp>
        <p:nvSpPr>
          <p:cNvPr id="3" name="Rectangle 2"/>
          <p:cNvSpPr/>
          <p:nvPr/>
        </p:nvSpPr>
        <p:spPr>
          <a:xfrm>
            <a:off x="3657600" y="6172200"/>
            <a:ext cx="1851789" cy="400110"/>
          </a:xfrm>
          <a:prstGeom prst="rect">
            <a:avLst/>
          </a:prstGeom>
        </p:spPr>
        <p:txBody>
          <a:bodyPr wrap="none">
            <a:spAutoFit/>
          </a:bodyPr>
          <a:lstStyle/>
          <a:p>
            <a:r>
              <a:rPr lang="en-US" altLang="zh-TW" sz="2000" b="1" dirty="0" smtClean="0">
                <a:latin typeface="標楷體" pitchFamily="65" charset="-120"/>
                <a:ea typeface="標楷體" pitchFamily="65" charset="-120"/>
              </a:rPr>
              <a:t>(</a:t>
            </a:r>
            <a:r>
              <a:rPr lang="zh-TW" altLang="en-US" sz="2000" b="1" dirty="0" smtClean="0">
                <a:latin typeface="標楷體" pitchFamily="65" charset="-120"/>
                <a:ea typeface="標楷體" pitchFamily="65" charset="-120"/>
              </a:rPr>
              <a:t>腓 </a:t>
            </a:r>
            <a:r>
              <a:rPr lang="en-US" altLang="zh-TW" sz="2000" b="1" dirty="0" smtClean="0">
                <a:latin typeface="標楷體" pitchFamily="65" charset="-120"/>
                <a:ea typeface="標楷體" pitchFamily="65" charset="-120"/>
              </a:rPr>
              <a:t>2:12-16a)</a:t>
            </a:r>
            <a:endParaRPr lang="en-US" sz="2000" b="1" dirty="0">
              <a:latin typeface="標楷體" pitchFamily="65" charset="-120"/>
              <a:ea typeface="標楷體" pitchFamily="65" charset="-120"/>
            </a:endParaRPr>
          </a:p>
        </p:txBody>
      </p:sp>
      <p:sp>
        <p:nvSpPr>
          <p:cNvPr id="4" name="Rectangle 3"/>
          <p:cNvSpPr/>
          <p:nvPr/>
        </p:nvSpPr>
        <p:spPr>
          <a:xfrm>
            <a:off x="2286000" y="0"/>
            <a:ext cx="4572000" cy="707886"/>
          </a:xfrm>
          <a:prstGeom prst="rect">
            <a:avLst/>
          </a:prstGeom>
        </p:spPr>
        <p:txBody>
          <a:bodyPr>
            <a:spAutoFit/>
          </a:bodyPr>
          <a:lstStyle/>
          <a:p>
            <a:pPr algn="ctr"/>
            <a:r>
              <a:rPr lang="zh-TW" altLang="en-US" sz="4000" b="1" dirty="0" smtClean="0">
                <a:solidFill>
                  <a:srgbClr val="C00000"/>
                </a:solidFill>
                <a:latin typeface="標楷體" pitchFamily="65" charset="-120"/>
                <a:ea typeface="標楷體" pitchFamily="65" charset="-120"/>
              </a:rPr>
              <a:t>與主同活</a:t>
            </a:r>
            <a:r>
              <a:rPr lang="en-US" altLang="zh-TW" sz="4000" b="1" dirty="0" smtClean="0">
                <a:solidFill>
                  <a:srgbClr val="C00000"/>
                </a:solidFill>
                <a:latin typeface="標楷體" pitchFamily="65" charset="-120"/>
                <a:ea typeface="標楷體" pitchFamily="65" charset="-120"/>
              </a:rPr>
              <a:t> </a:t>
            </a:r>
            <a:r>
              <a:rPr lang="zh-TW" altLang="en-US" sz="4000" b="1" dirty="0" smtClean="0">
                <a:solidFill>
                  <a:srgbClr val="C00000"/>
                </a:solidFill>
                <a:latin typeface="標楷體" pitchFamily="65" charset="-120"/>
                <a:ea typeface="標楷體" pitchFamily="65" charset="-120"/>
              </a:rPr>
              <a:t>活出基督</a:t>
            </a:r>
            <a:endParaRPr lang="en-US" altLang="zh-TW" sz="4000" b="1" dirty="0" smtClean="0">
              <a:solidFill>
                <a:srgbClr val="C00000"/>
              </a:solidFill>
              <a:latin typeface="標楷體" pitchFamily="65" charset="-120"/>
              <a:ea typeface="標楷體" pitchFamily="65" charset="-12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685800" y="305069"/>
            <a:ext cx="84582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森林小故事，</a:t>
            </a:r>
            <a:endParaRPr kumimoji="0" lang="en-US" altLang="zh-TW"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zh-TW" sz="3200" b="1" dirty="0" smtClean="0">
              <a:solidFill>
                <a:srgbClr val="222222"/>
              </a:solidFill>
              <a:latin typeface="標楷體" pitchFamily="65" charset="-120"/>
              <a:ea typeface="標楷體" pitchFamily="65" charset="-120"/>
              <a:cs typeface="細明體" pitchFamily="49"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烏龜想學鳥兒飛到天上、</a:t>
            </a:r>
            <a:endParaRPr kumimoji="0" lang="en-US" altLang="zh-TW"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拜託朋友老鷹雙爪抓住樹枝讓它用口咬住飛！</a:t>
            </a:r>
            <a:endParaRPr kumimoji="0" lang="en-US" altLang="zh-TW"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US"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它生平第一次離地高飛</a:t>
            </a:r>
            <a:endParaRPr kumimoji="0" lang="en-US" altLang="zh-TW"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lang="zh-TW" altLang="en-US" sz="3200" b="1" dirty="0" smtClean="0">
                <a:solidFill>
                  <a:srgbClr val="222222"/>
                </a:solidFill>
                <a:latin typeface="標楷體" pitchFamily="65" charset="-120"/>
                <a:ea typeface="標楷體" pitchFamily="65" charset="-120"/>
                <a:cs typeface="細明體" pitchFamily="49" charset="-120"/>
              </a:rPr>
              <a:t>非常興奮</a:t>
            </a:r>
            <a:r>
              <a:rPr kumimoji="0" lang="zh-TW" altLang="en-US"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高興</a:t>
            </a:r>
            <a:r>
              <a:rPr kumimoji="0" lang="en-US" altLang="zh-TW"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a:t>
            </a:r>
            <a:r>
              <a:rPr kumimoji="0" lang="zh-TW" altLang="en-US"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希望大家都看見、卻無人注意</a:t>
            </a:r>
            <a:endParaRPr kumimoji="0" lang="en-US" altLang="zh-TW"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US"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急得大聲喊：你們看我飛了！</a:t>
            </a:r>
            <a:endParaRPr kumimoji="0" lang="en-US" altLang="zh-TW"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lang="zh-TW" altLang="en-US" sz="3200" b="1" dirty="0" smtClean="0">
                <a:solidFill>
                  <a:srgbClr val="222222"/>
                </a:solidFill>
                <a:latin typeface="標楷體" pitchFamily="65" charset="-120"/>
                <a:ea typeface="標楷體" pitchFamily="65" charset="-120"/>
                <a:cs typeface="細明體" pitchFamily="49" charset="-120"/>
              </a:rPr>
              <a:t>話沒講完、飛快</a:t>
            </a:r>
            <a:r>
              <a:rPr kumimoji="0" lang="zh-TW" altLang="en-US"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摔下沒了！</a:t>
            </a:r>
            <a:endParaRPr kumimoji="0" lang="en-US" altLang="zh-TW"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endParaRPr>
          </a:p>
          <a:p>
            <a:pPr fontAlgn="base">
              <a:spcBef>
                <a:spcPct val="0"/>
              </a:spcBef>
              <a:spcAft>
                <a:spcPct val="0"/>
              </a:spcAft>
            </a:pPr>
            <a:endParaRPr lang="zh-TW" altLang="en-US" sz="16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US" sz="3200" b="1" i="0" u="none" strike="noStrike" cap="none" normalizeH="0" baseline="0" dirty="0" smtClean="0">
                <a:ln>
                  <a:noFill/>
                </a:ln>
                <a:solidFill>
                  <a:srgbClr val="0000CC"/>
                </a:solidFill>
                <a:effectLst/>
                <a:latin typeface="標楷體" pitchFamily="65" charset="-120"/>
                <a:ea typeface="標楷體" pitchFamily="65" charset="-120"/>
                <a:cs typeface="細明體" pitchFamily="49" charset="-120"/>
              </a:rPr>
              <a:t>我們許多基督徒有了屬老鷹會飛的生命，</a:t>
            </a:r>
            <a:endParaRPr kumimoji="0" lang="en-US" altLang="zh-TW" sz="3200" b="1" i="0" u="none" strike="noStrike" cap="none" normalizeH="0" baseline="0" dirty="0" smtClean="0">
              <a:ln>
                <a:noFill/>
              </a:ln>
              <a:solidFill>
                <a:srgbClr val="0000CC"/>
              </a:solidFill>
              <a:effectLst/>
              <a:latin typeface="標楷體" pitchFamily="65" charset="-120"/>
              <a:ea typeface="標楷體" pitchFamily="65" charset="-120"/>
              <a:cs typeface="細明體" pitchFamily="49"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US" sz="3200" b="1" i="0" u="none" strike="noStrike" cap="none" normalizeH="0" baseline="0" dirty="0" smtClean="0">
                <a:ln>
                  <a:noFill/>
                </a:ln>
                <a:solidFill>
                  <a:srgbClr val="0000CC"/>
                </a:solidFill>
                <a:effectLst/>
                <a:latin typeface="標楷體" pitchFamily="65" charset="-120"/>
                <a:ea typeface="標楷體" pitchFamily="65" charset="-120"/>
                <a:cs typeface="細明體" pitchFamily="49" charset="-120"/>
              </a:rPr>
              <a:t>卻在地上爬！</a:t>
            </a:r>
            <a:endParaRPr kumimoji="0" lang="en-US" altLang="zh-TW" sz="3200" b="1" i="0" u="none" strike="noStrike" cap="none" normalizeH="0" baseline="0" dirty="0" smtClean="0">
              <a:ln>
                <a:noFill/>
              </a:ln>
              <a:solidFill>
                <a:srgbClr val="0000CC"/>
              </a:solidFill>
              <a:effectLst/>
              <a:latin typeface="標楷體" pitchFamily="65" charset="-120"/>
              <a:ea typeface="標楷體" pitchFamily="65" charset="-120"/>
              <a:cs typeface="細明體" pitchFamily="49" charset="-120"/>
            </a:endParaRPr>
          </a:p>
          <a:p>
            <a:pPr marR="0" lvl="0" indent="0" fontAlgn="base">
              <a:lnSpc>
                <a:spcPct val="100000"/>
              </a:lnSpc>
              <a:spcBef>
                <a:spcPct val="0"/>
              </a:spcBef>
              <a:spcAft>
                <a:spcPct val="0"/>
              </a:spcAft>
              <a:buClrTx/>
              <a:buSzTx/>
              <a:buFontTx/>
              <a:buNone/>
              <a:tabLst/>
            </a:pPr>
            <a:endParaRPr lang="zh-TW" altLang="en-US" sz="16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US"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沒長好翅膀的蝴蝶、也一樣在地上爬如毛蟲！</a:t>
            </a:r>
            <a:endParaRPr kumimoji="0" lang="zh-TW" alt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4" name="WordArt 4"/>
          <p:cNvSpPr>
            <a:spLocks noChangeArrowheads="1" noChangeShapeType="1" noTextEdit="1"/>
          </p:cNvSpPr>
          <p:nvPr/>
        </p:nvSpPr>
        <p:spPr bwMode="auto">
          <a:xfrm>
            <a:off x="990600" y="838200"/>
            <a:ext cx="3886200" cy="5638800"/>
          </a:xfrm>
          <a:prstGeom prst="rect">
            <a:avLst/>
          </a:prstGeom>
        </p:spPr>
        <p:txBody>
          <a:bodyPr wrap="none" fromWordArt="1">
            <a:prstTxWarp prst="textPlain">
              <a:avLst>
                <a:gd name="adj" fmla="val 50000"/>
              </a:avLst>
            </a:prstTxWarp>
          </a:bodyPr>
          <a:lstStyle/>
          <a:p>
            <a:pPr algn="ctr"/>
            <a:r>
              <a:rPr lang="zh-CN" altLang="en-US" sz="3600" kern="10" dirty="0">
                <a:ln w="18415" cmpd="sng">
                  <a:solidFill>
                    <a:srgbClr val="0000CC"/>
                  </a:solidFill>
                  <a:prstDash val="solid"/>
                </a:ln>
                <a:solidFill>
                  <a:srgbClr val="0000CC"/>
                </a:solidFill>
                <a:latin typeface="標楷體" pitchFamily="65" charset="-120"/>
                <a:ea typeface="標楷體" pitchFamily="65" charset="-120"/>
              </a:rPr>
              <a:t>神</a:t>
            </a:r>
            <a:r>
              <a:rPr lang="zh-CN" altLang="en-US" sz="3600" kern="10" dirty="0" smtClean="0">
                <a:ln w="18415" cmpd="sng">
                  <a:solidFill>
                    <a:srgbClr val="0000CC"/>
                  </a:solidFill>
                  <a:prstDash val="solid"/>
                </a:ln>
                <a:solidFill>
                  <a:srgbClr val="0000CC"/>
                </a:solidFill>
                <a:latin typeface="標楷體" pitchFamily="65" charset="-120"/>
                <a:ea typeface="標楷體" pitchFamily="65" charset="-120"/>
              </a:rPr>
              <a:t>能</a:t>
            </a:r>
            <a:endParaRPr lang="en-US" altLang="zh-CN" sz="3600" kern="10" dirty="0" smtClean="0">
              <a:ln w="18415" cmpd="sng">
                <a:solidFill>
                  <a:srgbClr val="0000CC"/>
                </a:solidFill>
                <a:prstDash val="solid"/>
              </a:ln>
              <a:solidFill>
                <a:srgbClr val="0000CC"/>
              </a:solidFill>
              <a:latin typeface="標楷體" pitchFamily="65" charset="-120"/>
              <a:ea typeface="標楷體" pitchFamily="65" charset="-120"/>
            </a:endParaRPr>
          </a:p>
          <a:p>
            <a:pPr algn="ctr"/>
            <a:endParaRPr lang="en-US" altLang="zh-CN" sz="3600" kern="10" dirty="0" smtClean="0">
              <a:ln w="18415" cmpd="sng">
                <a:solidFill>
                  <a:srgbClr val="0000CC"/>
                </a:solidFill>
                <a:prstDash val="solid"/>
              </a:ln>
              <a:solidFill>
                <a:srgbClr val="0000CC"/>
              </a:solidFill>
              <a:latin typeface="標楷體" pitchFamily="65" charset="-120"/>
              <a:ea typeface="標楷體" pitchFamily="65" charset="-120"/>
            </a:endParaRPr>
          </a:p>
          <a:p>
            <a:pPr algn="ctr"/>
            <a:r>
              <a:rPr lang="zh-CN" altLang="en-US" sz="3600" kern="10" dirty="0" smtClean="0">
                <a:ln w="18415" cmpd="sng">
                  <a:solidFill>
                    <a:srgbClr val="00B050"/>
                  </a:solidFill>
                  <a:prstDash val="solid"/>
                </a:ln>
                <a:solidFill>
                  <a:srgbClr val="00B050"/>
                </a:solidFill>
                <a:latin typeface="標楷體" pitchFamily="65" charset="-120"/>
                <a:ea typeface="標楷體" pitchFamily="65" charset="-120"/>
              </a:rPr>
              <a:t>照着</a:t>
            </a:r>
            <a:endParaRPr lang="en-US" altLang="zh-CN" sz="3600" kern="10" dirty="0" smtClean="0">
              <a:ln w="18415" cmpd="sng">
                <a:solidFill>
                  <a:srgbClr val="00B050"/>
                </a:solidFill>
                <a:prstDash val="solid"/>
              </a:ln>
              <a:solidFill>
                <a:srgbClr val="00B050"/>
              </a:solidFill>
              <a:latin typeface="標楷體" pitchFamily="65" charset="-120"/>
              <a:ea typeface="標楷體" pitchFamily="65" charset="-120"/>
            </a:endParaRPr>
          </a:p>
          <a:p>
            <a:pPr algn="ctr"/>
            <a:r>
              <a:rPr lang="zh-CN" altLang="en-US" sz="3600" kern="10" dirty="0" smtClean="0">
                <a:ln w="18415" cmpd="sng">
                  <a:solidFill>
                    <a:srgbClr val="00B050"/>
                  </a:solidFill>
                  <a:prstDash val="solid"/>
                </a:ln>
                <a:solidFill>
                  <a:srgbClr val="00B050"/>
                </a:solidFill>
                <a:latin typeface="標楷體" pitchFamily="65" charset="-120"/>
                <a:ea typeface="標楷體" pitchFamily="65" charset="-120"/>
              </a:rPr>
              <a:t>運行在我</a:t>
            </a:r>
            <a:r>
              <a:rPr lang="zh-CN" altLang="en-US" sz="3600" kern="10" dirty="0">
                <a:ln w="18415" cmpd="sng">
                  <a:solidFill>
                    <a:srgbClr val="00B050"/>
                  </a:solidFill>
                  <a:prstDash val="solid"/>
                </a:ln>
                <a:solidFill>
                  <a:srgbClr val="00B050"/>
                </a:solidFill>
                <a:latin typeface="標楷體" pitchFamily="65" charset="-120"/>
                <a:ea typeface="標楷體" pitchFamily="65" charset="-120"/>
              </a:rPr>
              <a:t>们心里的大</a:t>
            </a:r>
            <a:r>
              <a:rPr lang="zh-CN" altLang="en-US" sz="3600" kern="10" dirty="0" smtClean="0">
                <a:ln w="18415" cmpd="sng">
                  <a:solidFill>
                    <a:srgbClr val="00B050"/>
                  </a:solidFill>
                  <a:prstDash val="solid"/>
                </a:ln>
                <a:solidFill>
                  <a:srgbClr val="00B050"/>
                </a:solidFill>
                <a:latin typeface="標楷體" pitchFamily="65" charset="-120"/>
                <a:ea typeface="標楷體" pitchFamily="65" charset="-120"/>
              </a:rPr>
              <a:t>力</a:t>
            </a:r>
            <a:endParaRPr lang="en-US" altLang="zh-CN" sz="3600" kern="10" dirty="0" smtClean="0">
              <a:ln w="18415" cmpd="sng">
                <a:solidFill>
                  <a:srgbClr val="00B050"/>
                </a:solidFill>
                <a:prstDash val="solid"/>
              </a:ln>
              <a:solidFill>
                <a:srgbClr val="00B050"/>
              </a:solidFill>
              <a:latin typeface="標楷體" pitchFamily="65" charset="-120"/>
              <a:ea typeface="標楷體" pitchFamily="65" charset="-120"/>
            </a:endParaRPr>
          </a:p>
          <a:p>
            <a:pPr algn="ctr"/>
            <a:endParaRPr lang="en-US" altLang="zh-CN" sz="3600" kern="10" dirty="0" smtClean="0">
              <a:ln w="18415" cmpd="sng">
                <a:solidFill>
                  <a:srgbClr val="00B050"/>
                </a:solidFill>
                <a:prstDash val="solid"/>
              </a:ln>
              <a:solidFill>
                <a:srgbClr val="00B050"/>
              </a:solidFill>
              <a:latin typeface="標楷體" pitchFamily="65" charset="-120"/>
              <a:ea typeface="標楷體" pitchFamily="65" charset="-120"/>
            </a:endParaRPr>
          </a:p>
          <a:p>
            <a:pPr algn="ctr"/>
            <a:r>
              <a:rPr lang="zh-CN" altLang="en-US" sz="3600" kern="10" dirty="0" smtClean="0">
                <a:ln w="18415" cmpd="sng">
                  <a:solidFill>
                    <a:srgbClr val="0000CC"/>
                  </a:solidFill>
                  <a:prstDash val="solid"/>
                </a:ln>
                <a:solidFill>
                  <a:srgbClr val="0000CC"/>
                </a:solidFill>
                <a:latin typeface="標楷體" pitchFamily="65" charset="-120"/>
                <a:ea typeface="標楷體" pitchFamily="65" charset="-120"/>
              </a:rPr>
              <a:t>充</a:t>
            </a:r>
            <a:r>
              <a:rPr lang="zh-CN" altLang="en-US" sz="3600" kern="10" dirty="0">
                <a:ln w="18415" cmpd="sng">
                  <a:solidFill>
                    <a:srgbClr val="0000CC"/>
                  </a:solidFill>
                  <a:prstDash val="solid"/>
                </a:ln>
                <a:solidFill>
                  <a:srgbClr val="0000CC"/>
                </a:solidFill>
                <a:latin typeface="標楷體" pitchFamily="65" charset="-120"/>
                <a:ea typeface="標楷體" pitchFamily="65" charset="-120"/>
              </a:rPr>
              <a:t>充足足</a:t>
            </a:r>
            <a:r>
              <a:rPr lang="zh-CN" altLang="en-US" sz="3600" kern="10" dirty="0" smtClean="0">
                <a:ln w="18415" cmpd="sng">
                  <a:solidFill>
                    <a:srgbClr val="0000CC"/>
                  </a:solidFill>
                  <a:prstDash val="solid"/>
                </a:ln>
                <a:solidFill>
                  <a:srgbClr val="0000CC"/>
                </a:solidFill>
                <a:latin typeface="標楷體" pitchFamily="65" charset="-120"/>
                <a:ea typeface="標楷體" pitchFamily="65" charset="-120"/>
              </a:rPr>
              <a:t>的</a:t>
            </a:r>
            <a:endParaRPr lang="en-US" altLang="zh-CN" sz="3600" kern="10" dirty="0" smtClean="0">
              <a:ln w="18415" cmpd="sng">
                <a:solidFill>
                  <a:srgbClr val="0000CC"/>
                </a:solidFill>
                <a:prstDash val="solid"/>
              </a:ln>
              <a:solidFill>
                <a:srgbClr val="0000CC"/>
              </a:solidFill>
              <a:latin typeface="標楷體" pitchFamily="65" charset="-120"/>
              <a:ea typeface="標楷體" pitchFamily="65" charset="-120"/>
            </a:endParaRPr>
          </a:p>
          <a:p>
            <a:pPr algn="ctr"/>
            <a:endParaRPr lang="zh-CN" altLang="en-US" sz="3600" kern="10" dirty="0">
              <a:ln w="18415" cmpd="sng">
                <a:solidFill>
                  <a:srgbClr val="0000CC"/>
                </a:solidFill>
                <a:prstDash val="solid"/>
              </a:ln>
              <a:solidFill>
                <a:srgbClr val="0000CC"/>
              </a:solidFill>
              <a:latin typeface="標楷體" pitchFamily="65" charset="-120"/>
              <a:ea typeface="標楷體" pitchFamily="65" charset="-120"/>
            </a:endParaRPr>
          </a:p>
          <a:p>
            <a:pPr algn="ctr"/>
            <a:r>
              <a:rPr lang="zh-CN" altLang="en-US" sz="3600" kern="10" dirty="0">
                <a:ln w="18415" cmpd="sng">
                  <a:solidFill>
                    <a:srgbClr val="0000CC"/>
                  </a:solidFill>
                  <a:prstDash val="solid"/>
                </a:ln>
                <a:solidFill>
                  <a:srgbClr val="0000CC"/>
                </a:solidFill>
                <a:latin typeface="標楷體" pitchFamily="65" charset="-120"/>
                <a:ea typeface="標楷體" pitchFamily="65" charset="-120"/>
              </a:rPr>
              <a:t>成</a:t>
            </a:r>
            <a:r>
              <a:rPr lang="zh-CN" altLang="en-US" sz="3600" kern="10" dirty="0" smtClean="0">
                <a:ln w="18415" cmpd="sng">
                  <a:solidFill>
                    <a:srgbClr val="0000CC"/>
                  </a:solidFill>
                  <a:prstDash val="solid"/>
                </a:ln>
                <a:solidFill>
                  <a:srgbClr val="0000CC"/>
                </a:solidFill>
                <a:latin typeface="標楷體" pitchFamily="65" charset="-120"/>
                <a:ea typeface="標楷體" pitchFamily="65" charset="-120"/>
              </a:rPr>
              <a:t>就一切</a:t>
            </a:r>
            <a:endParaRPr lang="en-US" altLang="zh-CN" sz="3600" kern="10" dirty="0" smtClean="0">
              <a:ln w="18415" cmpd="sng">
                <a:solidFill>
                  <a:srgbClr val="0000CC"/>
                </a:solidFill>
                <a:prstDash val="solid"/>
              </a:ln>
              <a:solidFill>
                <a:srgbClr val="0000CC"/>
              </a:solidFill>
              <a:latin typeface="標楷體" pitchFamily="65" charset="-120"/>
              <a:ea typeface="標楷體" pitchFamily="65" charset="-120"/>
            </a:endParaRPr>
          </a:p>
          <a:p>
            <a:pPr algn="ctr"/>
            <a:endParaRPr lang="en-US" altLang="zh-CN" sz="3600" kern="10" dirty="0" smtClean="0">
              <a:ln w="18415" cmpd="sng">
                <a:solidFill>
                  <a:srgbClr val="0000CC"/>
                </a:solidFill>
                <a:prstDash val="solid"/>
              </a:ln>
              <a:solidFill>
                <a:srgbClr val="0000CC"/>
              </a:solidFill>
              <a:latin typeface="標楷體" pitchFamily="65" charset="-120"/>
              <a:ea typeface="標楷體" pitchFamily="65" charset="-120"/>
            </a:endParaRPr>
          </a:p>
          <a:p>
            <a:pPr algn="ctr"/>
            <a:r>
              <a:rPr lang="zh-CN" altLang="en-US" sz="3600" kern="10" dirty="0" smtClean="0">
                <a:ln w="18415" cmpd="sng">
                  <a:solidFill>
                    <a:srgbClr val="0000CC"/>
                  </a:solidFill>
                  <a:prstDash val="solid"/>
                </a:ln>
                <a:solidFill>
                  <a:srgbClr val="0000CC"/>
                </a:solidFill>
                <a:latin typeface="標楷體" pitchFamily="65" charset="-120"/>
                <a:ea typeface="標楷體" pitchFamily="65" charset="-120"/>
              </a:rPr>
              <a:t>超過</a:t>
            </a:r>
            <a:endParaRPr lang="en-US" altLang="zh-CN" sz="3600" kern="10" dirty="0" smtClean="0">
              <a:ln w="18415" cmpd="sng">
                <a:solidFill>
                  <a:srgbClr val="0000CC"/>
                </a:solidFill>
                <a:prstDash val="solid"/>
              </a:ln>
              <a:solidFill>
                <a:srgbClr val="0000CC"/>
              </a:solidFill>
              <a:latin typeface="標楷體" pitchFamily="65" charset="-120"/>
              <a:ea typeface="標楷體" pitchFamily="65" charset="-120"/>
            </a:endParaRPr>
          </a:p>
          <a:p>
            <a:pPr algn="ctr"/>
            <a:endParaRPr lang="zh-CN" altLang="en-US" sz="3600" kern="10" dirty="0">
              <a:ln w="18415" cmpd="sng">
                <a:solidFill>
                  <a:srgbClr val="0000CC"/>
                </a:solidFill>
                <a:prstDash val="solid"/>
              </a:ln>
              <a:solidFill>
                <a:srgbClr val="0000CC"/>
              </a:solidFill>
              <a:latin typeface="標楷體" pitchFamily="65" charset="-120"/>
              <a:ea typeface="標楷體" pitchFamily="65" charset="-120"/>
            </a:endParaRPr>
          </a:p>
          <a:p>
            <a:pPr algn="ctr"/>
            <a:r>
              <a:rPr lang="zh-CN" altLang="en-US" sz="3600" kern="10" dirty="0" smtClean="0">
                <a:ln w="18415" cmpd="sng">
                  <a:solidFill>
                    <a:srgbClr val="0000CC"/>
                  </a:solidFill>
                  <a:prstDash val="solid"/>
                </a:ln>
                <a:solidFill>
                  <a:srgbClr val="0000CC"/>
                </a:solidFill>
                <a:latin typeface="標楷體" pitchFamily="65" charset="-120"/>
                <a:ea typeface="標楷體" pitchFamily="65" charset="-120"/>
              </a:rPr>
              <a:t>我們所</a:t>
            </a:r>
            <a:r>
              <a:rPr lang="zh-CN" altLang="en-US" sz="3600" kern="10" dirty="0">
                <a:ln w="18415" cmpd="sng">
                  <a:solidFill>
                    <a:srgbClr val="0000CC"/>
                  </a:solidFill>
                  <a:prstDash val="solid"/>
                </a:ln>
                <a:solidFill>
                  <a:srgbClr val="0000CC"/>
                </a:solidFill>
                <a:latin typeface="標楷體" pitchFamily="65" charset="-120"/>
                <a:ea typeface="標楷體" pitchFamily="65" charset="-120"/>
              </a:rPr>
              <a:t>求</a:t>
            </a:r>
          </a:p>
          <a:p>
            <a:pPr algn="ctr"/>
            <a:r>
              <a:rPr lang="zh-CN" altLang="en-US" sz="3600" kern="10" dirty="0">
                <a:ln w="18415" cmpd="sng">
                  <a:solidFill>
                    <a:srgbClr val="0000CC"/>
                  </a:solidFill>
                  <a:prstDash val="solid"/>
                </a:ln>
                <a:solidFill>
                  <a:srgbClr val="0000CC"/>
                </a:solidFill>
                <a:latin typeface="標楷體" pitchFamily="65" charset="-120"/>
                <a:ea typeface="標楷體" pitchFamily="65" charset="-120"/>
              </a:rPr>
              <a:t>所想</a:t>
            </a:r>
            <a:r>
              <a:rPr lang="zh-CN" altLang="en-US" sz="3600" kern="10" dirty="0" smtClean="0">
                <a:ln w="18415" cmpd="sng">
                  <a:solidFill>
                    <a:srgbClr val="0000CC"/>
                  </a:solidFill>
                  <a:prstDash val="solid"/>
                </a:ln>
                <a:solidFill>
                  <a:srgbClr val="0000CC"/>
                </a:solidFill>
                <a:latin typeface="標楷體" pitchFamily="65" charset="-120"/>
                <a:ea typeface="標楷體" pitchFamily="65" charset="-120"/>
              </a:rPr>
              <a:t>的</a:t>
            </a:r>
            <a:endParaRPr lang="en-US" altLang="zh-CN" sz="3600" kern="10" dirty="0" smtClean="0">
              <a:ln w="18415" cmpd="sng">
                <a:solidFill>
                  <a:srgbClr val="0000CC"/>
                </a:solidFill>
                <a:prstDash val="solid"/>
              </a:ln>
              <a:solidFill>
                <a:srgbClr val="0000CC"/>
              </a:solidFill>
              <a:latin typeface="標楷體" pitchFamily="65" charset="-120"/>
              <a:ea typeface="標楷體" pitchFamily="65" charset="-120"/>
            </a:endParaRPr>
          </a:p>
        </p:txBody>
      </p:sp>
      <p:sp>
        <p:nvSpPr>
          <p:cNvPr id="4" name="WordArt 4"/>
          <p:cNvSpPr>
            <a:spLocks noChangeArrowheads="1" noChangeShapeType="1" noTextEdit="1"/>
          </p:cNvSpPr>
          <p:nvPr/>
        </p:nvSpPr>
        <p:spPr bwMode="auto">
          <a:xfrm>
            <a:off x="5791200" y="1295400"/>
            <a:ext cx="3048000" cy="4343400"/>
          </a:xfrm>
          <a:prstGeom prst="rect">
            <a:avLst/>
          </a:prstGeom>
        </p:spPr>
        <p:txBody>
          <a:bodyPr wrap="none" fromWordArt="1">
            <a:prstTxWarp prst="textPlain">
              <a:avLst>
                <a:gd name="adj" fmla="val 50000"/>
              </a:avLst>
            </a:prstTxWarp>
          </a:bodyPr>
          <a:lstStyle/>
          <a:p>
            <a:pPr algn="ctr"/>
            <a:r>
              <a:rPr lang="zh-TW" altLang="en-US" sz="3600" b="1" dirty="0" smtClean="0">
                <a:latin typeface="標楷體" pitchFamily="65" charset="-120"/>
                <a:ea typeface="標楷體" pitchFamily="65" charset="-120"/>
              </a:rPr>
              <a:t>但願他在教會中，</a:t>
            </a:r>
            <a:endParaRPr lang="en-US" altLang="zh-TW" sz="3600" b="1" dirty="0" smtClean="0">
              <a:latin typeface="標楷體" pitchFamily="65" charset="-120"/>
              <a:ea typeface="標楷體" pitchFamily="65" charset="-120"/>
            </a:endParaRPr>
          </a:p>
          <a:p>
            <a:pPr algn="ctr"/>
            <a:r>
              <a:rPr lang="zh-TW" altLang="en-US" sz="3600" b="1" dirty="0" smtClean="0">
                <a:latin typeface="標楷體" pitchFamily="65" charset="-120"/>
                <a:ea typeface="標楷體" pitchFamily="65" charset="-120"/>
              </a:rPr>
              <a:t>並在基督耶穌裡，</a:t>
            </a:r>
            <a:endParaRPr lang="en-US" altLang="zh-TW" sz="3600" b="1" dirty="0" smtClean="0">
              <a:latin typeface="標楷體" pitchFamily="65" charset="-120"/>
              <a:ea typeface="標楷體" pitchFamily="65" charset="-120"/>
            </a:endParaRPr>
          </a:p>
          <a:p>
            <a:pPr algn="ctr"/>
            <a:endParaRPr lang="en-US" altLang="zh-TW" sz="3600" b="1" dirty="0" smtClean="0">
              <a:latin typeface="標楷體" pitchFamily="65" charset="-120"/>
              <a:ea typeface="標楷體" pitchFamily="65" charset="-120"/>
            </a:endParaRPr>
          </a:p>
          <a:p>
            <a:pPr algn="ctr"/>
            <a:r>
              <a:rPr lang="zh-TW" altLang="en-US" sz="3600" b="1" dirty="0" smtClean="0">
                <a:ln w="18000">
                  <a:solidFill>
                    <a:srgbClr val="C00000"/>
                  </a:solidFill>
                  <a:prstDash val="solid"/>
                  <a:miter lim="800000"/>
                </a:ln>
                <a:solidFill>
                  <a:srgbClr val="C00000"/>
                </a:solidFill>
                <a:latin typeface="標楷體" pitchFamily="65" charset="-120"/>
                <a:ea typeface="標楷體" pitchFamily="65" charset="-120"/>
              </a:rPr>
              <a:t>得著榮耀</a:t>
            </a:r>
            <a:endParaRPr lang="en-US" altLang="zh-TW" sz="3600" b="1" dirty="0" smtClean="0">
              <a:ln w="18000">
                <a:solidFill>
                  <a:srgbClr val="C00000"/>
                </a:solidFill>
                <a:prstDash val="solid"/>
                <a:miter lim="800000"/>
              </a:ln>
              <a:solidFill>
                <a:srgbClr val="C00000"/>
              </a:solidFill>
              <a:latin typeface="標楷體" pitchFamily="65" charset="-120"/>
              <a:ea typeface="標楷體" pitchFamily="65" charset="-120"/>
            </a:endParaRPr>
          </a:p>
          <a:p>
            <a:pPr algn="ctr"/>
            <a:endParaRPr lang="en-US" altLang="zh-TW" sz="3600" b="1" dirty="0" smtClean="0">
              <a:latin typeface="標楷體" pitchFamily="65" charset="-120"/>
              <a:ea typeface="標楷體" pitchFamily="65" charset="-120"/>
            </a:endParaRPr>
          </a:p>
          <a:p>
            <a:pPr algn="ctr"/>
            <a:r>
              <a:rPr lang="zh-TW" altLang="en-US" sz="3600" b="1" dirty="0" smtClean="0">
                <a:latin typeface="標楷體" pitchFamily="65" charset="-120"/>
                <a:ea typeface="標楷體" pitchFamily="65" charset="-120"/>
              </a:rPr>
              <a:t>直到世世代代，</a:t>
            </a:r>
            <a:endParaRPr lang="en-US" altLang="zh-TW" sz="3600" b="1" dirty="0" smtClean="0">
              <a:latin typeface="標楷體" pitchFamily="65" charset="-120"/>
              <a:ea typeface="標楷體" pitchFamily="65" charset="-120"/>
            </a:endParaRPr>
          </a:p>
          <a:p>
            <a:pPr algn="ctr"/>
            <a:r>
              <a:rPr lang="zh-TW" altLang="en-US" sz="3600" b="1" dirty="0" smtClean="0">
                <a:latin typeface="標楷體" pitchFamily="65" charset="-120"/>
                <a:ea typeface="標楷體" pitchFamily="65" charset="-120"/>
              </a:rPr>
              <a:t>永永遠遠。</a:t>
            </a:r>
            <a:endParaRPr lang="en-US" altLang="zh-TW" sz="3600" b="1" dirty="0" smtClean="0">
              <a:latin typeface="標楷體" pitchFamily="65" charset="-120"/>
              <a:ea typeface="標楷體" pitchFamily="65" charset="-120"/>
            </a:endParaRPr>
          </a:p>
          <a:p>
            <a:pPr algn="ctr"/>
            <a:endParaRPr lang="en-US" altLang="zh-TW" sz="3600" b="1" dirty="0" smtClean="0">
              <a:latin typeface="標楷體" pitchFamily="65" charset="-120"/>
              <a:ea typeface="標楷體" pitchFamily="65" charset="-120"/>
            </a:endParaRPr>
          </a:p>
          <a:p>
            <a:pPr algn="ctr"/>
            <a:r>
              <a:rPr lang="zh-TW" altLang="en-US" sz="3600" b="1" dirty="0" smtClean="0">
                <a:latin typeface="標楷體" pitchFamily="65" charset="-120"/>
                <a:ea typeface="標楷體" pitchFamily="65" charset="-120"/>
              </a:rPr>
              <a:t>阿們</a:t>
            </a:r>
            <a:r>
              <a:rPr lang="zh-TW" altLang="en-US" sz="3600" dirty="0" smtClean="0"/>
              <a:t>。</a:t>
            </a:r>
            <a:endParaRPr lang="zh-CN" altLang="en-US" sz="3600" kern="10" dirty="0">
              <a:ln w="18415" cmpd="sng">
                <a:solidFill>
                  <a:srgbClr val="0000CC"/>
                </a:solidFill>
                <a:prstDash val="solid"/>
              </a:ln>
              <a:effectLst>
                <a:outerShdw blurRad="63500" dir="3600000" algn="tl" rotWithShape="0">
                  <a:srgbClr val="000000">
                    <a:alpha val="70000"/>
                  </a:srgbClr>
                </a:outerShdw>
              </a:effectLst>
              <a:latin typeface="標楷體" pitchFamily="65" charset="-120"/>
              <a:ea typeface="標楷體" pitchFamily="65" charset="-120"/>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077200" cy="769441"/>
          </a:xfrm>
          <a:prstGeom prst="rect">
            <a:avLst/>
          </a:prstGeom>
        </p:spPr>
        <p:txBody>
          <a:bodyPr wrap="square">
            <a:spAutoFit/>
          </a:bodyPr>
          <a:lstStyle/>
          <a:p>
            <a:pPr algn="ctr"/>
            <a:r>
              <a:rPr lang="zh-TW" altLang="en-US" sz="4400" b="1" dirty="0" smtClean="0">
                <a:solidFill>
                  <a:srgbClr val="0000CC"/>
                </a:solidFill>
                <a:effectLst>
                  <a:glow rad="228600">
                    <a:schemeClr val="accent2">
                      <a:satMod val="175000"/>
                      <a:alpha val="40000"/>
                    </a:schemeClr>
                  </a:glow>
                </a:effectLst>
                <a:latin typeface="標楷體" pitchFamily="65" charset="-120"/>
                <a:ea typeface="標楷體" pitchFamily="65" charset="-120"/>
              </a:rPr>
              <a:t>活出基督</a:t>
            </a:r>
            <a:r>
              <a:rPr lang="en-US" altLang="zh-TW" sz="4400" b="1" dirty="0" smtClean="0">
                <a:solidFill>
                  <a:srgbClr val="0000CC"/>
                </a:solidFill>
                <a:effectLst>
                  <a:glow rad="228600">
                    <a:schemeClr val="accent2">
                      <a:satMod val="175000"/>
                      <a:alpha val="40000"/>
                    </a:schemeClr>
                  </a:glow>
                </a:effectLst>
                <a:latin typeface="標楷體" pitchFamily="65" charset="-120"/>
                <a:ea typeface="標楷體" pitchFamily="65" charset="-120"/>
              </a:rPr>
              <a:t>:</a:t>
            </a:r>
            <a:r>
              <a:rPr lang="zh-TW" altLang="en-US" sz="4400" b="1" dirty="0" smtClean="0">
                <a:solidFill>
                  <a:srgbClr val="0000CC"/>
                </a:solidFill>
                <a:effectLst>
                  <a:glow rad="228600">
                    <a:schemeClr val="accent2">
                      <a:satMod val="175000"/>
                      <a:alpha val="40000"/>
                    </a:schemeClr>
                  </a:glow>
                </a:effectLst>
                <a:latin typeface="標楷體" pitchFamily="65" charset="-120"/>
                <a:ea typeface="標楷體" pitchFamily="65" charset="-120"/>
              </a:rPr>
              <a:t>將生命的道表明出來</a:t>
            </a:r>
            <a:endParaRPr lang="en-US" sz="4400" b="1" dirty="0">
              <a:solidFill>
                <a:srgbClr val="0000CC"/>
              </a:solidFill>
              <a:effectLst>
                <a:glow rad="228600">
                  <a:schemeClr val="accent2">
                    <a:satMod val="175000"/>
                    <a:alpha val="40000"/>
                  </a:schemeClr>
                </a:glow>
              </a:effectLst>
              <a:latin typeface="標楷體" pitchFamily="65" charset="-120"/>
              <a:ea typeface="標楷體" pitchFamily="65" charset="-120"/>
            </a:endParaRPr>
          </a:p>
        </p:txBody>
      </p:sp>
      <p:sp>
        <p:nvSpPr>
          <p:cNvPr id="3" name="TextBox 2"/>
          <p:cNvSpPr txBox="1"/>
          <p:nvPr/>
        </p:nvSpPr>
        <p:spPr>
          <a:xfrm>
            <a:off x="685800" y="2133600"/>
            <a:ext cx="8229600" cy="646331"/>
          </a:xfrm>
          <a:prstGeom prst="rect">
            <a:avLst/>
          </a:prstGeom>
          <a:noFill/>
        </p:spPr>
        <p:txBody>
          <a:bodyPr wrap="square" rtlCol="0">
            <a:spAutoFit/>
          </a:bodyPr>
          <a:lstStyle/>
          <a:p>
            <a:r>
              <a:rPr lang="zh-TW" altLang="en-US" sz="3600" b="1" dirty="0">
                <a:latin typeface="標楷體" pitchFamily="65" charset="-120"/>
                <a:ea typeface="標楷體" pitchFamily="65" charset="-120"/>
              </a:rPr>
              <a:t>活出基</a:t>
            </a:r>
            <a:r>
              <a:rPr lang="zh-TW" altLang="en-US" sz="3600" b="1" dirty="0" smtClean="0">
                <a:latin typeface="標楷體" pitchFamily="65" charset="-120"/>
                <a:ea typeface="標楷體" pitchFamily="65" charset="-120"/>
              </a:rPr>
              <a:t>督</a:t>
            </a:r>
            <a:r>
              <a:rPr lang="en-US" altLang="zh-TW" sz="3600" b="1" dirty="0" smtClean="0">
                <a:latin typeface="標楷體" pitchFamily="65" charset="-120"/>
                <a:ea typeface="標楷體" pitchFamily="65" charset="-120"/>
              </a:rPr>
              <a:t>: </a:t>
            </a:r>
            <a:r>
              <a:rPr lang="en-US" sz="3600" b="1" dirty="0" smtClean="0">
                <a:latin typeface="標楷體" pitchFamily="65" charset="-120"/>
                <a:ea typeface="標楷體" pitchFamily="65" charset="-120"/>
              </a:rPr>
              <a:t>Transform Our Lives</a:t>
            </a:r>
          </a:p>
        </p:txBody>
      </p:sp>
      <p:sp>
        <p:nvSpPr>
          <p:cNvPr id="4" name="TextBox 3"/>
          <p:cNvSpPr txBox="1"/>
          <p:nvPr/>
        </p:nvSpPr>
        <p:spPr>
          <a:xfrm>
            <a:off x="685800" y="3429000"/>
            <a:ext cx="7802136" cy="646331"/>
          </a:xfrm>
          <a:prstGeom prst="rect">
            <a:avLst/>
          </a:prstGeom>
          <a:noFill/>
        </p:spPr>
        <p:txBody>
          <a:bodyPr wrap="none" rtlCol="0">
            <a:spAutoFit/>
          </a:bodyPr>
          <a:lstStyle/>
          <a:p>
            <a:r>
              <a:rPr lang="zh-TW" altLang="en-US" sz="3600" b="1" dirty="0" smtClean="0">
                <a:latin typeface="標楷體" pitchFamily="65" charset="-120"/>
                <a:ea typeface="標楷體" pitchFamily="65" charset="-120"/>
              </a:rPr>
              <a:t>福臨社區</a:t>
            </a:r>
            <a:r>
              <a:rPr lang="en-US" altLang="zh-TW" sz="3600" b="1" dirty="0" smtClean="0">
                <a:latin typeface="標楷體" pitchFamily="65" charset="-120"/>
                <a:ea typeface="標楷體" pitchFamily="65" charset="-120"/>
              </a:rPr>
              <a:t>: </a:t>
            </a:r>
            <a:r>
              <a:rPr lang="en-US" sz="3600" b="1" dirty="0" smtClean="0">
                <a:latin typeface="標楷體" pitchFamily="65" charset="-120"/>
                <a:ea typeface="標楷體" pitchFamily="65" charset="-120"/>
              </a:rPr>
              <a:t>Transform Our </a:t>
            </a:r>
            <a:r>
              <a:rPr lang="en-US" sz="3600" b="1" dirty="0">
                <a:latin typeface="標楷體" pitchFamily="65" charset="-120"/>
                <a:ea typeface="標楷體" pitchFamily="65" charset="-120"/>
              </a:rPr>
              <a:t>Community</a:t>
            </a:r>
          </a:p>
        </p:txBody>
      </p:sp>
      <p:sp>
        <p:nvSpPr>
          <p:cNvPr id="5" name="TextBox 4"/>
          <p:cNvSpPr txBox="1"/>
          <p:nvPr/>
        </p:nvSpPr>
        <p:spPr>
          <a:xfrm>
            <a:off x="685800" y="4724400"/>
            <a:ext cx="6417141" cy="646331"/>
          </a:xfrm>
          <a:prstGeom prst="rect">
            <a:avLst/>
          </a:prstGeom>
          <a:noFill/>
        </p:spPr>
        <p:txBody>
          <a:bodyPr wrap="none" rtlCol="0">
            <a:spAutoFit/>
          </a:bodyPr>
          <a:lstStyle/>
          <a:p>
            <a:r>
              <a:rPr lang="zh-TW" altLang="en-US" sz="3600" b="1" dirty="0" smtClean="0">
                <a:latin typeface="標楷體" pitchFamily="65" charset="-120"/>
                <a:ea typeface="標楷體" pitchFamily="65" charset="-120"/>
              </a:rPr>
              <a:t>福臨萬民</a:t>
            </a:r>
            <a:r>
              <a:rPr lang="en-US" altLang="zh-TW" sz="3600" b="1" dirty="0" smtClean="0">
                <a:latin typeface="標楷體" pitchFamily="65" charset="-120"/>
                <a:ea typeface="標楷體" pitchFamily="65" charset="-120"/>
              </a:rPr>
              <a:t>: </a:t>
            </a:r>
            <a:r>
              <a:rPr lang="en-US" sz="3600" b="1" dirty="0" smtClean="0">
                <a:latin typeface="標楷體" pitchFamily="65" charset="-120"/>
                <a:ea typeface="標楷體" pitchFamily="65" charset="-120"/>
              </a:rPr>
              <a:t>Bless </a:t>
            </a:r>
            <a:r>
              <a:rPr lang="en-US" sz="3600" b="1" dirty="0">
                <a:latin typeface="標楷體" pitchFamily="65" charset="-120"/>
                <a:ea typeface="標楷體" pitchFamily="65" charset="-120"/>
              </a:rPr>
              <a:t>All Nations</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685800"/>
            <a:ext cx="7010400" cy="5816977"/>
          </a:xfrm>
          <a:prstGeom prst="rect">
            <a:avLst/>
          </a:prstGeom>
        </p:spPr>
        <p:txBody>
          <a:bodyPr wrap="square">
            <a:spAutoFit/>
          </a:bodyPr>
          <a:lstStyle/>
          <a:p>
            <a:pPr algn="ctr"/>
            <a:r>
              <a:rPr lang="zh-TW" altLang="en-US" sz="3600" b="1" dirty="0" smtClean="0">
                <a:solidFill>
                  <a:srgbClr val="0000CC"/>
                </a:solidFill>
                <a:latin typeface="標楷體" pitchFamily="65" charset="-120"/>
                <a:ea typeface="標楷體" pitchFamily="65" charset="-120"/>
              </a:rPr>
              <a:t>我已經與基督同釘十字架．</a:t>
            </a:r>
            <a:endParaRPr lang="en-US" altLang="zh-TW" sz="3600" b="1" dirty="0" smtClean="0">
              <a:solidFill>
                <a:srgbClr val="0000CC"/>
              </a:solidFill>
              <a:latin typeface="標楷體" pitchFamily="65" charset="-120"/>
              <a:ea typeface="標楷體" pitchFamily="65" charset="-120"/>
            </a:endParaRPr>
          </a:p>
          <a:p>
            <a:pPr algn="ctr"/>
            <a:r>
              <a:rPr lang="zh-TW" altLang="en-US" sz="3600" b="1" dirty="0" smtClean="0">
                <a:solidFill>
                  <a:srgbClr val="0000CC"/>
                </a:solidFill>
                <a:latin typeface="標楷體" pitchFamily="65" charset="-120"/>
                <a:ea typeface="標楷體" pitchFamily="65" charset="-120"/>
              </a:rPr>
              <a:t>現在活著的、不再是我、</a:t>
            </a:r>
            <a:endParaRPr lang="en-US" altLang="zh-TW" sz="3600" b="1" dirty="0" smtClean="0">
              <a:solidFill>
                <a:srgbClr val="0000CC"/>
              </a:solidFill>
              <a:latin typeface="標楷體" pitchFamily="65" charset="-120"/>
              <a:ea typeface="標楷體" pitchFamily="65" charset="-120"/>
            </a:endParaRPr>
          </a:p>
          <a:p>
            <a:pPr algn="ctr"/>
            <a:endParaRPr lang="en-US" altLang="zh-TW" sz="3600" b="1" dirty="0" smtClean="0">
              <a:solidFill>
                <a:srgbClr val="C00000"/>
              </a:solidFill>
              <a:latin typeface="標楷體" pitchFamily="65" charset="-120"/>
              <a:ea typeface="標楷體" pitchFamily="65" charset="-120"/>
            </a:endParaRPr>
          </a:p>
          <a:p>
            <a:pPr algn="ctr"/>
            <a:r>
              <a:rPr lang="zh-TW" altLang="en-US" sz="3600" b="1" dirty="0" smtClean="0">
                <a:solidFill>
                  <a:srgbClr val="C00000"/>
                </a:solidFill>
                <a:latin typeface="標楷體" pitchFamily="65" charset="-120"/>
                <a:ea typeface="標楷體" pitchFamily="65" charset="-120"/>
              </a:rPr>
              <a:t>乃是基督在我裏面活著．</a:t>
            </a:r>
            <a:endParaRPr lang="en-US" altLang="zh-TW" sz="3600" b="1" dirty="0" smtClean="0">
              <a:solidFill>
                <a:srgbClr val="C00000"/>
              </a:solidFill>
              <a:latin typeface="標楷體" pitchFamily="65" charset="-120"/>
              <a:ea typeface="標楷體" pitchFamily="65" charset="-120"/>
            </a:endParaRPr>
          </a:p>
          <a:p>
            <a:pPr algn="ctr"/>
            <a:endParaRPr lang="en-US" altLang="zh-TW" sz="3600" b="1" dirty="0" smtClean="0">
              <a:latin typeface="標楷體" pitchFamily="65" charset="-120"/>
              <a:ea typeface="標楷體" pitchFamily="65" charset="-120"/>
            </a:endParaRPr>
          </a:p>
          <a:p>
            <a:pPr algn="ctr"/>
            <a:r>
              <a:rPr lang="zh-TW" altLang="en-US" sz="3600" b="1" dirty="0" smtClean="0">
                <a:latin typeface="標楷體" pitchFamily="65" charset="-120"/>
                <a:ea typeface="標楷體" pitchFamily="65" charset="-120"/>
              </a:rPr>
              <a:t>並且我如今在肉身活著、</a:t>
            </a:r>
            <a:endParaRPr lang="en-US" altLang="zh-TW" sz="3600" b="1" dirty="0" smtClean="0">
              <a:latin typeface="標楷體" pitchFamily="65" charset="-120"/>
              <a:ea typeface="標楷體" pitchFamily="65" charset="-120"/>
            </a:endParaRPr>
          </a:p>
          <a:p>
            <a:pPr algn="ctr"/>
            <a:r>
              <a:rPr lang="zh-TW" altLang="en-US" sz="3600" b="1" dirty="0" smtClean="0">
                <a:latin typeface="標楷體" pitchFamily="65" charset="-120"/>
                <a:ea typeface="標楷體" pitchFamily="65" charset="-120"/>
              </a:rPr>
              <a:t>是因信神的兒子而活、</a:t>
            </a:r>
            <a:endParaRPr lang="en-US" altLang="zh-TW" sz="3600" b="1" dirty="0" smtClean="0">
              <a:latin typeface="標楷體" pitchFamily="65" charset="-120"/>
              <a:ea typeface="標楷體" pitchFamily="65" charset="-120"/>
            </a:endParaRPr>
          </a:p>
          <a:p>
            <a:pPr algn="ctr"/>
            <a:r>
              <a:rPr lang="zh-TW" altLang="en-US" sz="3600" b="1" dirty="0" smtClean="0">
                <a:latin typeface="標楷體" pitchFamily="65" charset="-120"/>
                <a:ea typeface="標楷體" pitchFamily="65" charset="-120"/>
              </a:rPr>
              <a:t>他是愛我、</a:t>
            </a:r>
            <a:endParaRPr lang="en-US" altLang="zh-TW" sz="3600" b="1" dirty="0" smtClean="0">
              <a:latin typeface="標楷體" pitchFamily="65" charset="-120"/>
              <a:ea typeface="標楷體" pitchFamily="65" charset="-120"/>
            </a:endParaRPr>
          </a:p>
          <a:p>
            <a:pPr algn="ctr"/>
            <a:r>
              <a:rPr lang="zh-TW" altLang="en-US" sz="3600" b="1" dirty="0" smtClean="0">
                <a:latin typeface="標楷體" pitchFamily="65" charset="-120"/>
                <a:ea typeface="標楷體" pitchFamily="65" charset="-120"/>
              </a:rPr>
              <a:t>為我捨己。</a:t>
            </a:r>
            <a:endParaRPr lang="en-US" altLang="zh-TW" sz="3600" b="1" dirty="0" smtClean="0">
              <a:latin typeface="標楷體" pitchFamily="65" charset="-120"/>
              <a:ea typeface="標楷體" pitchFamily="65" charset="-120"/>
            </a:endParaRPr>
          </a:p>
          <a:p>
            <a:pPr algn="ctr"/>
            <a:endParaRPr lang="en-US" sz="2400" b="1" dirty="0" smtClean="0">
              <a:latin typeface="標楷體" pitchFamily="65" charset="-120"/>
              <a:ea typeface="標楷體" pitchFamily="65" charset="-120"/>
            </a:endParaRPr>
          </a:p>
          <a:p>
            <a:pPr algn="ctr"/>
            <a:r>
              <a:rPr lang="en-US" sz="2400" b="1" dirty="0" smtClean="0">
                <a:latin typeface="標楷體" pitchFamily="65" charset="-120"/>
                <a:ea typeface="標楷體" pitchFamily="65" charset="-120"/>
              </a:rPr>
              <a:t>(</a:t>
            </a:r>
            <a:r>
              <a:rPr lang="zh-TW" altLang="en-US" sz="2400" b="1" dirty="0" smtClean="0">
                <a:latin typeface="標楷體" pitchFamily="65" charset="-120"/>
                <a:ea typeface="標楷體" pitchFamily="65" charset="-120"/>
              </a:rPr>
              <a:t>加 </a:t>
            </a:r>
            <a:r>
              <a:rPr lang="en-US" sz="2400" b="1" dirty="0" smtClean="0">
                <a:latin typeface="標楷體" pitchFamily="65" charset="-120"/>
                <a:ea typeface="標楷體" pitchFamily="65" charset="-120"/>
              </a:rPr>
              <a:t>2:20) </a:t>
            </a:r>
            <a:endParaRPr lang="en-US" sz="2400" b="1" dirty="0">
              <a:latin typeface="標楷體" pitchFamily="65" charset="-120"/>
              <a:ea typeface="標楷體" pitchFamily="65" charset="-12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85800"/>
            <a:ext cx="9144000" cy="5262979"/>
          </a:xfrm>
          <a:prstGeom prst="rect">
            <a:avLst/>
          </a:prstGeom>
        </p:spPr>
        <p:txBody>
          <a:bodyPr wrap="square">
            <a:spAutoFit/>
          </a:bodyPr>
          <a:lstStyle/>
          <a:p>
            <a:pPr algn="ctr"/>
            <a:r>
              <a:rPr lang="zh-TW" altLang="en-US" sz="4000" b="1" dirty="0" smtClean="0">
                <a:solidFill>
                  <a:srgbClr val="C00000"/>
                </a:solidFill>
                <a:latin typeface="標楷體" pitchFamily="65" charset="-120"/>
                <a:ea typeface="標楷體" pitchFamily="65" charset="-120"/>
              </a:rPr>
              <a:t>與主同活</a:t>
            </a:r>
            <a:r>
              <a:rPr lang="en-US" altLang="zh-TW" sz="4000" b="1" dirty="0" smtClean="0">
                <a:solidFill>
                  <a:srgbClr val="C00000"/>
                </a:solidFill>
                <a:latin typeface="標楷體" pitchFamily="65" charset="-120"/>
                <a:ea typeface="標楷體" pitchFamily="65" charset="-120"/>
              </a:rPr>
              <a:t>:</a:t>
            </a:r>
            <a:r>
              <a:rPr lang="zh-TW" altLang="en-US" sz="4000" b="1" dirty="0" smtClean="0">
                <a:solidFill>
                  <a:srgbClr val="C00000"/>
                </a:solidFill>
                <a:latin typeface="標楷體" pitchFamily="65" charset="-120"/>
                <a:ea typeface="標楷體" pitchFamily="65" charset="-120"/>
              </a:rPr>
              <a:t> 活出基督的生命</a:t>
            </a:r>
            <a:r>
              <a:rPr lang="en-US" sz="3200" b="1" dirty="0" smtClean="0">
                <a:latin typeface="標楷體" pitchFamily="65" charset="-120"/>
                <a:ea typeface="標楷體" pitchFamily="65" charset="-120"/>
              </a:rPr>
              <a:t/>
            </a:r>
            <a:br>
              <a:rPr lang="en-US" sz="3200" b="1" dirty="0" smtClean="0">
                <a:latin typeface="標楷體" pitchFamily="65" charset="-120"/>
                <a:ea typeface="標楷體" pitchFamily="65" charset="-120"/>
              </a:rPr>
            </a:br>
            <a:r>
              <a:rPr lang="en-US" sz="3200" b="1" dirty="0" smtClean="0">
                <a:latin typeface="標楷體" pitchFamily="65" charset="-120"/>
                <a:ea typeface="標楷體" pitchFamily="65" charset="-120"/>
              </a:rPr>
              <a:t/>
            </a:r>
            <a:br>
              <a:rPr lang="en-US" sz="3200" b="1" dirty="0" smtClean="0">
                <a:latin typeface="標楷體" pitchFamily="65" charset="-120"/>
                <a:ea typeface="標楷體" pitchFamily="65" charset="-120"/>
              </a:rPr>
            </a:br>
            <a:r>
              <a:rPr lang="zh-TW" altLang="en-US" sz="3600" b="1" dirty="0" smtClean="0">
                <a:solidFill>
                  <a:srgbClr val="C00000"/>
                </a:solidFill>
                <a:latin typeface="標楷體" pitchFamily="65" charset="-120"/>
                <a:ea typeface="標楷體" pitchFamily="65" charset="-120"/>
              </a:rPr>
              <a:t>因為現在活著的已經不再是我</a:t>
            </a:r>
            <a:r>
              <a:rPr lang="en-US" sz="3600" b="1" dirty="0" smtClean="0">
                <a:latin typeface="標楷體" pitchFamily="65" charset="-120"/>
                <a:ea typeface="標楷體" pitchFamily="65" charset="-120"/>
              </a:rPr>
              <a:t/>
            </a:r>
            <a:br>
              <a:rPr lang="en-US" sz="3600" b="1" dirty="0" smtClean="0">
                <a:latin typeface="標楷體" pitchFamily="65" charset="-120"/>
                <a:ea typeface="標楷體" pitchFamily="65" charset="-120"/>
              </a:rPr>
            </a:br>
            <a:r>
              <a:rPr lang="zh-TW" altLang="en-US" sz="3600" b="1" dirty="0" smtClean="0">
                <a:latin typeface="標楷體" pitchFamily="65" charset="-120"/>
                <a:ea typeface="標楷體" pitchFamily="65" charset="-120"/>
              </a:rPr>
              <a:t>乃是基督為我舍己在我里面活</a:t>
            </a:r>
            <a:endParaRPr lang="en-US" altLang="zh-TW" sz="3600" b="1" dirty="0" smtClean="0">
              <a:latin typeface="標楷體" pitchFamily="65" charset="-120"/>
              <a:ea typeface="標楷體" pitchFamily="65" charset="-120"/>
            </a:endParaRPr>
          </a:p>
          <a:p>
            <a:pPr algn="ctr"/>
            <a:endParaRPr lang="en-US" altLang="zh-TW" sz="1600" b="1" dirty="0" smtClean="0">
              <a:solidFill>
                <a:srgbClr val="0000CC"/>
              </a:solidFill>
              <a:latin typeface="標楷體" pitchFamily="65" charset="-120"/>
              <a:ea typeface="標楷體" pitchFamily="65" charset="-120"/>
            </a:endParaRPr>
          </a:p>
          <a:p>
            <a:pPr algn="ctr"/>
            <a:r>
              <a:rPr lang="zh-TW" altLang="en-US" sz="3600" b="1" dirty="0" smtClean="0">
                <a:solidFill>
                  <a:srgbClr val="0000CC"/>
                </a:solidFill>
                <a:latin typeface="標楷體" pitchFamily="65" charset="-120"/>
                <a:ea typeface="標楷體" pitchFamily="65" charset="-120"/>
              </a:rPr>
              <a:t>已成為蝴蝶不可能再變成毛蟲</a:t>
            </a:r>
            <a:r>
              <a:rPr lang="en-US" sz="3600" b="1" dirty="0" smtClean="0">
                <a:latin typeface="標楷體" pitchFamily="65" charset="-120"/>
                <a:ea typeface="標楷體" pitchFamily="65" charset="-120"/>
              </a:rPr>
              <a:t/>
            </a:r>
            <a:br>
              <a:rPr lang="en-US" sz="3600" b="1" dirty="0" smtClean="0">
                <a:latin typeface="標楷體" pitchFamily="65" charset="-120"/>
                <a:ea typeface="標楷體" pitchFamily="65" charset="-120"/>
              </a:rPr>
            </a:br>
            <a:r>
              <a:rPr lang="zh-TW" altLang="en-US" sz="3600" b="1" dirty="0" smtClean="0">
                <a:latin typeface="標楷體" pitchFamily="65" charset="-120"/>
                <a:ea typeface="標楷體" pitchFamily="65" charset="-120"/>
              </a:rPr>
              <a:t>不再爬行巳可以離地自由飛翔</a:t>
            </a:r>
            <a:endParaRPr lang="en-US" altLang="zh-TW" sz="3600" b="1" dirty="0" smtClean="0">
              <a:latin typeface="標楷體" pitchFamily="65" charset="-120"/>
              <a:ea typeface="標楷體" pitchFamily="65" charset="-120"/>
            </a:endParaRPr>
          </a:p>
          <a:p>
            <a:pPr algn="ctr"/>
            <a:endParaRPr lang="en-US" altLang="zh-TW" sz="3200" b="1" dirty="0" smtClean="0">
              <a:latin typeface="標楷體" pitchFamily="65" charset="-120"/>
              <a:ea typeface="標楷體" pitchFamily="65" charset="-120"/>
            </a:endParaRPr>
          </a:p>
          <a:p>
            <a:pPr algn="ctr"/>
            <a:r>
              <a:rPr lang="zh-TW" altLang="en-US" sz="3600" b="1" dirty="0" smtClean="0">
                <a:solidFill>
                  <a:srgbClr val="0000CC"/>
                </a:solidFill>
                <a:latin typeface="標楷體" pitchFamily="65" charset="-120"/>
                <a:ea typeface="標楷體" pitchFamily="65" charset="-120"/>
              </a:rPr>
              <a:t>所以不要再被地上的事所捆綁</a:t>
            </a:r>
            <a:r>
              <a:rPr lang="en-US" sz="3600" b="1" dirty="0" smtClean="0">
                <a:latin typeface="標楷體" pitchFamily="65" charset="-120"/>
                <a:ea typeface="標楷體" pitchFamily="65" charset="-120"/>
              </a:rPr>
              <a:t/>
            </a:r>
            <a:br>
              <a:rPr lang="en-US" sz="3600" b="1" dirty="0" smtClean="0">
                <a:latin typeface="標楷體" pitchFamily="65" charset="-120"/>
                <a:ea typeface="標楷體" pitchFamily="65" charset="-120"/>
              </a:rPr>
            </a:br>
            <a:r>
              <a:rPr lang="zh-TW" altLang="en-US" sz="3600" b="1" dirty="0" smtClean="0">
                <a:latin typeface="標楷體" pitchFamily="65" charset="-120"/>
                <a:ea typeface="標楷體" pitchFamily="65" charset="-120"/>
              </a:rPr>
              <a:t>靠祂復活大能飛躍屬地的吸引</a:t>
            </a:r>
            <a:endParaRPr lang="en-US" sz="3600" dirty="0">
              <a:solidFill>
                <a:srgbClr val="C00000"/>
              </a:solidFill>
              <a:latin typeface="標楷體" pitchFamily="65" charset="-120"/>
              <a:ea typeface="標楷體" pitchFamily="65" charset="-12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779687"/>
            <a:ext cx="9144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zh-TW" altLang="en-US" sz="3600" b="1" i="0" u="none" strike="noStrike" cap="none" normalizeH="0" baseline="0" dirty="0" smtClean="0">
                <a:ln>
                  <a:noFill/>
                </a:ln>
                <a:solidFill>
                  <a:srgbClr val="0000CC"/>
                </a:solidFill>
                <a:effectLst/>
                <a:latin typeface="標楷體" pitchFamily="65" charset="-120"/>
                <a:ea typeface="標楷體" pitchFamily="65" charset="-120"/>
                <a:cs typeface="細明體" pitchFamily="49" charset="-120"/>
              </a:rPr>
              <a:t>在禱告中</a:t>
            </a:r>
            <a:r>
              <a:rPr kumimoji="0" lang="zh-TW" altLang="en-US" sz="36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被聖靈改變更像基督</a:t>
            </a:r>
            <a:endParaRPr kumimoji="0" lang="zh-TW" alt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lang="zh-TW" altLang="en-US" sz="3600" b="1" dirty="0" smtClean="0">
                <a:solidFill>
                  <a:srgbClr val="0000CC"/>
                </a:solidFill>
                <a:latin typeface="標楷體" pitchFamily="65" charset="-120"/>
                <a:ea typeface="標楷體" pitchFamily="65" charset="-120"/>
                <a:cs typeface="細明體" pitchFamily="49" charset="-120"/>
              </a:rPr>
              <a:t>在萬事効力中</a:t>
            </a:r>
            <a:r>
              <a:rPr kumimoji="0" lang="zh-TW" altLang="en-US" sz="36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模成基督的榮形</a:t>
            </a:r>
            <a:endParaRPr kumimoji="0" lang="zh-TW" alt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lang="zh-TW" altLang="en-US" sz="3600" b="1" dirty="0" smtClean="0">
                <a:solidFill>
                  <a:srgbClr val="0000CC"/>
                </a:solidFill>
                <a:latin typeface="標楷體" pitchFamily="65" charset="-120"/>
                <a:ea typeface="標楷體" pitchFamily="65" charset="-120"/>
                <a:cs typeface="細明體" pitchFamily="49" charset="-120"/>
              </a:rPr>
              <a:t>在活祭生活中</a:t>
            </a:r>
            <a:r>
              <a:rPr kumimoji="0" lang="zh-TW" altLang="en-US" sz="36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被神更新而變化</a:t>
            </a:r>
            <a:endParaRPr kumimoji="0" lang="zh-TW" alt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lang="zh-TW" altLang="en-US" sz="3600" b="1" dirty="0" smtClean="0">
                <a:solidFill>
                  <a:srgbClr val="0000CC"/>
                </a:solidFill>
                <a:latin typeface="標楷體" pitchFamily="65" charset="-120"/>
                <a:ea typeface="標楷體" pitchFamily="65" charset="-120"/>
                <a:cs typeface="細明體" pitchFamily="49" charset="-120"/>
              </a:rPr>
              <a:t>在主面光中</a:t>
            </a:r>
            <a:r>
              <a:rPr kumimoji="0" lang="zh-TW" altLang="en-US" sz="36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如同從主的靈變成</a:t>
            </a:r>
            <a:endParaRPr kumimoji="0" lang="en-US" altLang="zh-TW" sz="36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endParaRPr>
          </a:p>
          <a:p>
            <a:pPr algn="ctr" eaLnBrk="0" fontAlgn="base" hangingPunct="0">
              <a:lnSpc>
                <a:spcPct val="150000"/>
              </a:lnSpc>
              <a:spcBef>
                <a:spcPct val="0"/>
              </a:spcBef>
              <a:spcAft>
                <a:spcPct val="0"/>
              </a:spcAft>
            </a:pPr>
            <a:r>
              <a:rPr lang="zh-TW" altLang="en-US" sz="3600" b="1" dirty="0" smtClean="0">
                <a:solidFill>
                  <a:srgbClr val="222222"/>
                </a:solidFill>
                <a:latin typeface="標楷體" pitchFamily="65" charset="-120"/>
                <a:ea typeface="標楷體" pitchFamily="65" charset="-120"/>
                <a:cs typeface="細明體" pitchFamily="49" charset="-120"/>
              </a:rPr>
              <a:t>忘記背後努力面前</a:t>
            </a:r>
            <a:r>
              <a:rPr lang="zh-TW" altLang="en-US" sz="3600" b="1" dirty="0" smtClean="0">
                <a:solidFill>
                  <a:srgbClr val="0000CC"/>
                </a:solidFill>
                <a:latin typeface="標楷體" pitchFamily="65" charset="-120"/>
                <a:ea typeface="標楷體" pitchFamily="65" charset="-120"/>
                <a:cs typeface="細明體" pitchFamily="49" charset="-120"/>
              </a:rPr>
              <a:t>向標竿直奔</a:t>
            </a:r>
            <a:endParaRPr lang="en-US" altLang="zh-TW" sz="3600" b="1" dirty="0" smtClean="0">
              <a:solidFill>
                <a:srgbClr val="0000CC"/>
              </a:solidFill>
              <a:latin typeface="標楷體" pitchFamily="65" charset="-120"/>
              <a:ea typeface="標楷體" pitchFamily="65" charset="-120"/>
              <a:cs typeface="細明體" pitchFamily="49" charset="-120"/>
            </a:endParaRPr>
          </a:p>
          <a:p>
            <a:pPr algn="ctr" eaLnBrk="0" fontAlgn="base" hangingPunct="0">
              <a:lnSpc>
                <a:spcPct val="150000"/>
              </a:lnSpc>
              <a:spcBef>
                <a:spcPct val="0"/>
              </a:spcBef>
              <a:spcAft>
                <a:spcPct val="0"/>
              </a:spcAft>
            </a:pPr>
            <a:r>
              <a:rPr lang="zh-TW" altLang="en-US" sz="3600" b="1" dirty="0" smtClean="0">
                <a:solidFill>
                  <a:srgbClr val="222222"/>
                </a:solidFill>
                <a:latin typeface="標楷體" pitchFamily="65" charset="-120"/>
                <a:ea typeface="標楷體" pitchFamily="65" charset="-120"/>
                <a:cs typeface="細明體" pitchFamily="49" charset="-120"/>
              </a:rPr>
              <a:t>照他在我裏面的大能</a:t>
            </a:r>
            <a:r>
              <a:rPr lang="zh-TW" altLang="en-US" sz="3600" b="1" dirty="0" smtClean="0">
                <a:solidFill>
                  <a:srgbClr val="0000CC"/>
                </a:solidFill>
                <a:latin typeface="標楷體" pitchFamily="65" charset="-120"/>
                <a:ea typeface="標楷體" pitchFamily="65" charset="-120"/>
                <a:cs typeface="細明體" pitchFamily="49" charset="-120"/>
              </a:rPr>
              <a:t>盡心竭力</a:t>
            </a:r>
            <a:endParaRPr lang="en-US" altLang="en-US" sz="3600" b="1" dirty="0" smtClean="0">
              <a:solidFill>
                <a:srgbClr val="0000CC"/>
              </a:solidFill>
              <a:latin typeface="標楷體" pitchFamily="65" charset="-120"/>
              <a:ea typeface="標楷體" pitchFamily="65" charset="-120"/>
              <a:cs typeface="細明體" pitchFamily="49" charset="-120"/>
            </a:endParaRPr>
          </a:p>
        </p:txBody>
      </p:sp>
      <p:sp>
        <p:nvSpPr>
          <p:cNvPr id="3" name="Rectangle 2"/>
          <p:cNvSpPr/>
          <p:nvPr/>
        </p:nvSpPr>
        <p:spPr>
          <a:xfrm>
            <a:off x="228600" y="228600"/>
            <a:ext cx="8722836" cy="1446550"/>
          </a:xfrm>
          <a:prstGeom prst="rect">
            <a:avLst/>
          </a:prstGeom>
        </p:spPr>
        <p:txBody>
          <a:bodyPr wrap="square">
            <a:spAutoFit/>
          </a:bodyPr>
          <a:lstStyle/>
          <a:p>
            <a:pPr algn="ctr"/>
            <a:r>
              <a:rPr lang="zh-CN" altLang="en-US" sz="4400" b="1" dirty="0" smtClean="0">
                <a:solidFill>
                  <a:srgbClr val="C00000"/>
                </a:solidFill>
                <a:latin typeface="標楷體" pitchFamily="65" charset="-120"/>
                <a:ea typeface="標楷體" pitchFamily="65" charset="-120"/>
                <a:cs typeface="細明體" pitchFamily="49" charset="-120"/>
              </a:rPr>
              <a:t>活出基督</a:t>
            </a:r>
            <a:endParaRPr lang="en-US" altLang="zh-CN" sz="4400" b="1" dirty="0" smtClean="0">
              <a:solidFill>
                <a:srgbClr val="C00000"/>
              </a:solidFill>
              <a:latin typeface="標楷體" pitchFamily="65" charset="-120"/>
              <a:ea typeface="標楷體" pitchFamily="65" charset="-120"/>
              <a:cs typeface="細明體" pitchFamily="49" charset="-120"/>
            </a:endParaRPr>
          </a:p>
          <a:p>
            <a:pPr algn="ctr"/>
            <a:r>
              <a:rPr lang="zh-TW" altLang="en-US" sz="4400" b="1" dirty="0" smtClean="0">
                <a:solidFill>
                  <a:srgbClr val="C00000"/>
                </a:solidFill>
                <a:latin typeface="標楷體" pitchFamily="65" charset="-120"/>
                <a:ea typeface="標楷體" pitchFamily="65" charset="-120"/>
                <a:cs typeface="細明體" pitchFamily="49" charset="-120"/>
              </a:rPr>
              <a:t>為主而活、保羅的榜樣</a:t>
            </a:r>
            <a:endParaRPr lang="en-US" altLang="en-US" sz="4400" b="1" dirty="0" smtClean="0">
              <a:solidFill>
                <a:srgbClr val="C00000"/>
              </a:solidFill>
              <a:latin typeface="標楷體" pitchFamily="65" charset="-120"/>
              <a:ea typeface="標楷體" pitchFamily="65" charset="-120"/>
              <a:cs typeface="細明體" pitchFamily="49" charset="-12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61556"/>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zh-CN" altLang="en-US" sz="4800" b="1" dirty="0" smtClean="0">
                <a:solidFill>
                  <a:srgbClr val="C00000"/>
                </a:solidFill>
                <a:latin typeface="標楷體" pitchFamily="65" charset="-120"/>
                <a:ea typeface="標楷體" pitchFamily="65" charset="-120"/>
                <a:cs typeface="細明體" pitchFamily="49" charset="-120"/>
              </a:rPr>
              <a:t>活出基督</a:t>
            </a:r>
            <a:endParaRPr lang="en-US" altLang="zh-CN" sz="4800" b="1" dirty="0" smtClean="0">
              <a:solidFill>
                <a:srgbClr val="C00000"/>
              </a:solidFill>
              <a:latin typeface="標楷體" pitchFamily="65" charset="-120"/>
              <a:ea typeface="標楷體" pitchFamily="65" charset="-120"/>
              <a:cs typeface="細明體" pitchFamily="49" charset="-120"/>
            </a:endParaRPr>
          </a:p>
        </p:txBody>
      </p:sp>
      <p:sp>
        <p:nvSpPr>
          <p:cNvPr id="3" name="Rectangle 2"/>
          <p:cNvSpPr/>
          <p:nvPr/>
        </p:nvSpPr>
        <p:spPr>
          <a:xfrm>
            <a:off x="0" y="3810000"/>
            <a:ext cx="9105900" cy="646331"/>
          </a:xfrm>
          <a:prstGeom prst="rect">
            <a:avLst/>
          </a:prstGeom>
        </p:spPr>
        <p:txBody>
          <a:bodyPr wrap="square">
            <a:spAutoFit/>
          </a:bodyPr>
          <a:lstStyle/>
          <a:p>
            <a:r>
              <a:rPr lang="zh-TW" altLang="en-US" sz="3600" b="1" dirty="0" smtClean="0">
                <a:solidFill>
                  <a:srgbClr val="C00000"/>
                </a:solidFill>
                <a:latin typeface="標楷體" pitchFamily="65" charset="-120"/>
                <a:ea typeface="標楷體" pitchFamily="65" charset="-120"/>
              </a:rPr>
              <a:t>與祂同活</a:t>
            </a:r>
            <a:r>
              <a:rPr lang="en-US" altLang="zh-TW" sz="3600" b="1" dirty="0" smtClean="0">
                <a:solidFill>
                  <a:srgbClr val="C00000"/>
                </a:solidFill>
                <a:latin typeface="標楷體" pitchFamily="65" charset="-120"/>
                <a:ea typeface="標楷體" pitchFamily="65" charset="-120"/>
              </a:rPr>
              <a:t>:</a:t>
            </a:r>
            <a:endParaRPr lang="en-US" sz="3600" dirty="0">
              <a:solidFill>
                <a:srgbClr val="C00000"/>
              </a:solidFill>
              <a:latin typeface="標楷體" pitchFamily="65" charset="-120"/>
              <a:ea typeface="標楷體" pitchFamily="65" charset="-120"/>
            </a:endParaRPr>
          </a:p>
        </p:txBody>
      </p:sp>
      <p:sp>
        <p:nvSpPr>
          <p:cNvPr id="4" name="Rectangle 3"/>
          <p:cNvSpPr/>
          <p:nvPr/>
        </p:nvSpPr>
        <p:spPr>
          <a:xfrm>
            <a:off x="0" y="762000"/>
            <a:ext cx="9105900" cy="646331"/>
          </a:xfrm>
          <a:prstGeom prst="rect">
            <a:avLst/>
          </a:prstGeom>
        </p:spPr>
        <p:txBody>
          <a:bodyPr wrap="square">
            <a:spAutoFit/>
          </a:bodyPr>
          <a:lstStyle/>
          <a:p>
            <a:r>
              <a:rPr lang="zh-TW" altLang="en-US" sz="3600" b="1" dirty="0" smtClean="0">
                <a:solidFill>
                  <a:srgbClr val="C00000"/>
                </a:solidFill>
                <a:latin typeface="標楷體" pitchFamily="65" charset="-120"/>
                <a:ea typeface="標楷體" pitchFamily="65" charset="-120"/>
              </a:rPr>
              <a:t>與祂同死</a:t>
            </a:r>
            <a:r>
              <a:rPr lang="en-US" altLang="zh-TW" sz="3600" b="1" dirty="0" smtClean="0">
                <a:solidFill>
                  <a:srgbClr val="C00000"/>
                </a:solidFill>
                <a:latin typeface="標楷體" pitchFamily="65" charset="-120"/>
                <a:ea typeface="標楷體" pitchFamily="65" charset="-120"/>
              </a:rPr>
              <a:t>:</a:t>
            </a:r>
            <a:r>
              <a:rPr lang="zh-TW" altLang="en-US" sz="3600" b="1" dirty="0" smtClean="0">
                <a:solidFill>
                  <a:srgbClr val="C00000"/>
                </a:solidFill>
                <a:latin typeface="標楷體" pitchFamily="65" charset="-120"/>
                <a:ea typeface="標楷體" pitchFamily="65" charset="-120"/>
              </a:rPr>
              <a:t> </a:t>
            </a:r>
            <a:endParaRPr lang="en-US" sz="3600" dirty="0">
              <a:solidFill>
                <a:srgbClr val="C00000"/>
              </a:solidFill>
              <a:latin typeface="標楷體" pitchFamily="65" charset="-120"/>
              <a:ea typeface="標楷體" pitchFamily="65" charset="-120"/>
            </a:endParaRPr>
          </a:p>
        </p:txBody>
      </p:sp>
      <p:sp>
        <p:nvSpPr>
          <p:cNvPr id="7" name="Rectangle 6"/>
          <p:cNvSpPr/>
          <p:nvPr/>
        </p:nvSpPr>
        <p:spPr>
          <a:xfrm>
            <a:off x="0" y="1447800"/>
            <a:ext cx="9144000" cy="2246769"/>
          </a:xfrm>
          <a:prstGeom prst="rect">
            <a:avLst/>
          </a:prstGeom>
        </p:spPr>
        <p:txBody>
          <a:bodyPr wrap="square">
            <a:spAutoFit/>
          </a:bodyPr>
          <a:lstStyle/>
          <a:p>
            <a:pPr algn="ctr"/>
            <a:r>
              <a:rPr lang="zh-TW" altLang="en-US" sz="2800" b="1" dirty="0" smtClean="0">
                <a:latin typeface="標楷體" pitchFamily="65" charset="-120"/>
                <a:ea typeface="標楷體" pitchFamily="65" charset="-120"/>
              </a:rPr>
              <a:t>所以，我們藉著洗禮歸入死，和祂一同埋葬，</a:t>
            </a:r>
            <a:endParaRPr lang="en-US" altLang="zh-TW" sz="2800" b="1" dirty="0" smtClean="0">
              <a:latin typeface="標楷體" pitchFamily="65" charset="-120"/>
              <a:ea typeface="標楷體" pitchFamily="65" charset="-120"/>
            </a:endParaRPr>
          </a:p>
          <a:p>
            <a:pPr algn="ctr"/>
            <a:r>
              <a:rPr lang="zh-TW" altLang="en-US" sz="2800" b="1" dirty="0" smtClean="0">
                <a:latin typeface="標楷體" pitchFamily="65" charset="-120"/>
                <a:ea typeface="標楷體" pitchFamily="65" charset="-120"/>
              </a:rPr>
              <a:t>原是叫我們一舉一動有新生的樣式，</a:t>
            </a:r>
            <a:endParaRPr lang="en-US" altLang="zh-TW" sz="2800" b="1" dirty="0" smtClean="0">
              <a:latin typeface="標楷體" pitchFamily="65" charset="-120"/>
              <a:ea typeface="標楷體" pitchFamily="65" charset="-120"/>
            </a:endParaRPr>
          </a:p>
          <a:p>
            <a:pPr algn="ctr"/>
            <a:r>
              <a:rPr lang="zh-TW" altLang="en-US" sz="2800" b="1" dirty="0" smtClean="0">
                <a:latin typeface="標楷體" pitchFamily="65" charset="-120"/>
                <a:ea typeface="標楷體" pitchFamily="65" charset="-120"/>
              </a:rPr>
              <a:t>像基督藉著父的榮耀從死裡復活一樣</a:t>
            </a:r>
            <a:endParaRPr lang="en-US" sz="2800" b="1" dirty="0" smtClean="0">
              <a:latin typeface="標楷體" pitchFamily="65" charset="-120"/>
              <a:ea typeface="標楷體" pitchFamily="65" charset="-120"/>
            </a:endParaRPr>
          </a:p>
          <a:p>
            <a:pPr algn="ctr"/>
            <a:r>
              <a:rPr lang="zh-TW" altLang="en-US" sz="2800" b="1" dirty="0" smtClean="0">
                <a:solidFill>
                  <a:srgbClr val="0000CC"/>
                </a:solidFill>
                <a:latin typeface="標楷體" pitchFamily="65" charset="-120"/>
                <a:ea typeface="標楷體" pitchFamily="65" charset="-120"/>
              </a:rPr>
              <a:t>因為知道我們的舊人和他同釘十字架，使罪身滅絕，</a:t>
            </a:r>
            <a:endParaRPr lang="en-US" altLang="zh-TW" sz="2800" b="1" dirty="0" smtClean="0">
              <a:solidFill>
                <a:srgbClr val="0000CC"/>
              </a:solidFill>
              <a:latin typeface="標楷體" pitchFamily="65" charset="-120"/>
              <a:ea typeface="標楷體" pitchFamily="65" charset="-120"/>
            </a:endParaRPr>
          </a:p>
          <a:p>
            <a:pPr algn="ctr"/>
            <a:r>
              <a:rPr lang="zh-TW" altLang="en-US" sz="2800" b="1" dirty="0" smtClean="0">
                <a:solidFill>
                  <a:srgbClr val="0000CC"/>
                </a:solidFill>
                <a:latin typeface="標楷體" pitchFamily="65" charset="-120"/>
                <a:ea typeface="標楷體" pitchFamily="65" charset="-120"/>
              </a:rPr>
              <a:t>叫我們不再作罪的奴僕。</a:t>
            </a:r>
            <a:endParaRPr lang="en-US" altLang="zh-TW" sz="2800" b="1" dirty="0" smtClean="0">
              <a:solidFill>
                <a:srgbClr val="0000CC"/>
              </a:solidFill>
              <a:latin typeface="標楷體" pitchFamily="65" charset="-120"/>
              <a:ea typeface="標楷體" pitchFamily="65" charset="-120"/>
            </a:endParaRPr>
          </a:p>
        </p:txBody>
      </p:sp>
      <p:sp>
        <p:nvSpPr>
          <p:cNvPr id="8" name="Rectangle 7"/>
          <p:cNvSpPr/>
          <p:nvPr/>
        </p:nvSpPr>
        <p:spPr>
          <a:xfrm>
            <a:off x="0" y="4419600"/>
            <a:ext cx="9144000" cy="2246769"/>
          </a:xfrm>
          <a:prstGeom prst="rect">
            <a:avLst/>
          </a:prstGeom>
        </p:spPr>
        <p:txBody>
          <a:bodyPr wrap="square">
            <a:spAutoFit/>
          </a:bodyPr>
          <a:lstStyle/>
          <a:p>
            <a:pPr algn="ctr"/>
            <a:r>
              <a:rPr lang="zh-TW" altLang="en-US" sz="2800" b="1" dirty="0" smtClean="0">
                <a:latin typeface="標楷體" pitchFamily="65" charset="-120"/>
                <a:ea typeface="標楷體" pitchFamily="65" charset="-120"/>
              </a:rPr>
              <a:t>我們若在他死的形狀上與他聯合，</a:t>
            </a:r>
            <a:endParaRPr lang="en-US" altLang="zh-TW" sz="2800" b="1" dirty="0" smtClean="0">
              <a:latin typeface="標楷體" pitchFamily="65" charset="-120"/>
              <a:ea typeface="標楷體" pitchFamily="65" charset="-120"/>
            </a:endParaRPr>
          </a:p>
          <a:p>
            <a:pPr algn="ctr"/>
            <a:r>
              <a:rPr lang="zh-TW" altLang="en-US" sz="2800" b="1" dirty="0" smtClean="0">
                <a:solidFill>
                  <a:srgbClr val="0000CC"/>
                </a:solidFill>
                <a:latin typeface="標楷體" pitchFamily="65" charset="-120"/>
                <a:ea typeface="標楷體" pitchFamily="65" charset="-120"/>
              </a:rPr>
              <a:t>也要在他復活的形狀上與他聯合。</a:t>
            </a:r>
            <a:endParaRPr lang="en-US" sz="2800" b="1" dirty="0" smtClean="0">
              <a:solidFill>
                <a:srgbClr val="0000CC"/>
              </a:solidFill>
              <a:latin typeface="標楷體" pitchFamily="65" charset="-120"/>
              <a:ea typeface="標楷體" pitchFamily="65" charset="-120"/>
            </a:endParaRPr>
          </a:p>
          <a:p>
            <a:pPr algn="ctr"/>
            <a:r>
              <a:rPr lang="zh-TW" altLang="en-US" sz="2800" b="1" dirty="0" smtClean="0">
                <a:solidFill>
                  <a:srgbClr val="0000CC"/>
                </a:solidFill>
                <a:latin typeface="標楷體" pitchFamily="65" charset="-120"/>
                <a:ea typeface="標楷體" pitchFamily="65" charset="-120"/>
              </a:rPr>
              <a:t>我們若是與基督同死，就信必與他同活。 </a:t>
            </a:r>
            <a:endParaRPr lang="en-US" altLang="zh-TW" sz="2800" b="1" dirty="0" smtClean="0">
              <a:solidFill>
                <a:srgbClr val="0000CC"/>
              </a:solidFill>
              <a:latin typeface="標楷體" pitchFamily="65" charset="-120"/>
              <a:ea typeface="標楷體" pitchFamily="65" charset="-120"/>
            </a:endParaRPr>
          </a:p>
          <a:p>
            <a:pPr algn="ctr"/>
            <a:r>
              <a:rPr lang="zh-TW" altLang="en-US" sz="2800" b="1" dirty="0" smtClean="0">
                <a:latin typeface="標楷體" pitchFamily="65" charset="-120"/>
                <a:ea typeface="標楷體" pitchFamily="65" charset="-120"/>
              </a:rPr>
              <a:t>因為知道基督既從死裡復活，</a:t>
            </a:r>
            <a:endParaRPr lang="en-US" altLang="zh-TW" sz="2800" b="1" dirty="0" smtClean="0">
              <a:latin typeface="標楷體" pitchFamily="65" charset="-120"/>
              <a:ea typeface="標楷體" pitchFamily="65" charset="-120"/>
            </a:endParaRPr>
          </a:p>
          <a:p>
            <a:pPr algn="ctr"/>
            <a:r>
              <a:rPr lang="zh-TW" altLang="en-US" sz="2800" b="1" dirty="0" smtClean="0">
                <a:latin typeface="標楷體" pitchFamily="65" charset="-120"/>
                <a:ea typeface="標楷體" pitchFamily="65" charset="-120"/>
              </a:rPr>
              <a:t>就不再死。 </a:t>
            </a:r>
            <a:endParaRPr lang="en-US" altLang="zh-TW" sz="2800" b="1" dirty="0" smtClean="0">
              <a:latin typeface="標楷體" pitchFamily="65" charset="-120"/>
              <a:ea typeface="標楷體" pitchFamily="65" charset="-120"/>
            </a:endParaRPr>
          </a:p>
        </p:txBody>
      </p:sp>
      <p:sp>
        <p:nvSpPr>
          <p:cNvPr id="9" name="Rectangle 8"/>
          <p:cNvSpPr/>
          <p:nvPr/>
        </p:nvSpPr>
        <p:spPr>
          <a:xfrm>
            <a:off x="6934200" y="3733800"/>
            <a:ext cx="2031325" cy="461665"/>
          </a:xfrm>
          <a:prstGeom prst="rect">
            <a:avLst/>
          </a:prstGeom>
        </p:spPr>
        <p:txBody>
          <a:bodyPr wrap="none">
            <a:spAutoFit/>
          </a:bodyPr>
          <a:lstStyle/>
          <a:p>
            <a:r>
              <a:rPr lang="en-US" altLang="zh-TW" sz="2400" b="1" dirty="0" smtClean="0">
                <a:latin typeface="標楷體" pitchFamily="65" charset="-120"/>
                <a:ea typeface="標楷體" pitchFamily="65" charset="-120"/>
              </a:rPr>
              <a:t>(</a:t>
            </a:r>
            <a:r>
              <a:rPr lang="zh-TW" altLang="en-US" sz="2400" b="1" dirty="0" smtClean="0">
                <a:latin typeface="標楷體" pitchFamily="65" charset="-120"/>
                <a:ea typeface="標楷體" pitchFamily="65" charset="-120"/>
              </a:rPr>
              <a:t>羅 </a:t>
            </a:r>
            <a:r>
              <a:rPr lang="en-US" altLang="zh-TW" sz="2400" b="1" dirty="0" smtClean="0">
                <a:latin typeface="標楷體" pitchFamily="65" charset="-120"/>
                <a:ea typeface="標楷體" pitchFamily="65" charset="-120"/>
              </a:rPr>
              <a:t>6:4,6-7)</a:t>
            </a:r>
            <a:endParaRPr lang="en-US" sz="2400" b="1" dirty="0">
              <a:latin typeface="標楷體" pitchFamily="65" charset="-120"/>
              <a:ea typeface="標楷體" pitchFamily="65" charset="-120"/>
            </a:endParaRPr>
          </a:p>
        </p:txBody>
      </p:sp>
      <p:sp>
        <p:nvSpPr>
          <p:cNvPr id="10" name="Rectangle 9"/>
          <p:cNvSpPr/>
          <p:nvPr/>
        </p:nvSpPr>
        <p:spPr>
          <a:xfrm>
            <a:off x="7112675" y="6396335"/>
            <a:ext cx="1723549" cy="461665"/>
          </a:xfrm>
          <a:prstGeom prst="rect">
            <a:avLst/>
          </a:prstGeom>
        </p:spPr>
        <p:txBody>
          <a:bodyPr wrap="none">
            <a:spAutoFit/>
          </a:bodyPr>
          <a:lstStyle/>
          <a:p>
            <a:r>
              <a:rPr lang="en-US" altLang="zh-TW" sz="2400" b="1" dirty="0" smtClean="0">
                <a:latin typeface="標楷體" pitchFamily="65" charset="-120"/>
                <a:ea typeface="標楷體" pitchFamily="65" charset="-120"/>
              </a:rPr>
              <a:t>(</a:t>
            </a:r>
            <a:r>
              <a:rPr lang="zh-TW" altLang="en-US" sz="2400" b="1" dirty="0" smtClean="0">
                <a:latin typeface="標楷體" pitchFamily="65" charset="-120"/>
                <a:ea typeface="標楷體" pitchFamily="65" charset="-120"/>
              </a:rPr>
              <a:t>羅 </a:t>
            </a:r>
            <a:r>
              <a:rPr lang="en-US" altLang="zh-TW" sz="2400" b="1" dirty="0" smtClean="0">
                <a:latin typeface="標楷體" pitchFamily="65" charset="-120"/>
                <a:ea typeface="標楷體" pitchFamily="65" charset="-120"/>
              </a:rPr>
              <a:t>6:5,8)</a:t>
            </a:r>
            <a:endParaRPr lang="en-US" sz="2400" b="1" dirty="0">
              <a:latin typeface="標楷體" pitchFamily="65" charset="-120"/>
              <a:ea typeface="標楷體" pitchFamily="65" charset="-12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1+#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1109246"/>
            <a:ext cx="9144000" cy="52014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fontAlgn="base">
              <a:spcBef>
                <a:spcPct val="0"/>
              </a:spcBef>
              <a:spcAft>
                <a:spcPct val="0"/>
              </a:spcAft>
            </a:pPr>
            <a:r>
              <a:rPr kumimoji="0" lang="zh-TW" altLang="en-US" sz="3600" b="1" i="0" u="none" strike="noStrike" cap="none" normalizeH="0" baseline="0" dirty="0" smtClean="0">
                <a:ln>
                  <a:noFill/>
                </a:ln>
                <a:solidFill>
                  <a:srgbClr val="0000CC"/>
                </a:solidFill>
                <a:effectLst/>
                <a:latin typeface="標楷體" pitchFamily="65" charset="-120"/>
                <a:ea typeface="標楷體" pitchFamily="65" charset="-120"/>
                <a:cs typeface="Arial" pitchFamily="34" charset="0"/>
              </a:rPr>
              <a:t>所</a:t>
            </a:r>
            <a:r>
              <a:rPr lang="zh-TW" altLang="en-US" sz="3600" b="1" dirty="0" smtClean="0">
                <a:solidFill>
                  <a:srgbClr val="0000CC"/>
                </a:solidFill>
                <a:latin typeface="標楷體" pitchFamily="65" charset="-120"/>
                <a:ea typeface="標楷體" pitchFamily="65" charset="-120"/>
                <a:cs typeface="Arial" pitchFamily="34" charset="0"/>
              </a:rPr>
              <a:t>以</a:t>
            </a:r>
            <a:endParaRPr lang="en-US" altLang="zh-TW" sz="3600" b="1" dirty="0" smtClean="0">
              <a:solidFill>
                <a:srgbClr val="0000CC"/>
              </a:solidFill>
              <a:latin typeface="標楷體" pitchFamily="65" charset="-120"/>
              <a:ea typeface="標楷體" pitchFamily="65" charset="-120"/>
              <a:cs typeface="Arial" pitchFamily="34" charset="0"/>
            </a:endParaRPr>
          </a:p>
          <a:p>
            <a:pPr lvl="0" indent="457200" algn="ctr" fontAlgn="base">
              <a:spcBef>
                <a:spcPct val="0"/>
              </a:spcBef>
              <a:spcAft>
                <a:spcPct val="0"/>
              </a:spcAft>
            </a:pPr>
            <a:r>
              <a:rPr lang="zh-TW" altLang="en-US" sz="3600" b="1" dirty="0" smtClean="0">
                <a:solidFill>
                  <a:srgbClr val="0000CC"/>
                </a:solidFill>
                <a:latin typeface="標楷體" pitchFamily="65" charset="-120"/>
                <a:ea typeface="標楷體" pitchFamily="65" charset="-120"/>
                <a:cs typeface="Arial" pitchFamily="34" charset="0"/>
              </a:rPr>
              <a:t>「要治</a:t>
            </a:r>
            <a:r>
              <a:rPr kumimoji="0" lang="zh-TW" altLang="en-US" sz="3600" b="1" i="0" u="none" strike="noStrike" cap="none" normalizeH="0" baseline="0" dirty="0" smtClean="0">
                <a:ln>
                  <a:noFill/>
                </a:ln>
                <a:solidFill>
                  <a:srgbClr val="0000CC"/>
                </a:solidFill>
                <a:effectLst/>
                <a:latin typeface="標楷體" pitchFamily="65" charset="-120"/>
                <a:ea typeface="標楷體" pitchFamily="65" charset="-120"/>
                <a:cs typeface="Arial" pitchFamily="34" charset="0"/>
              </a:rPr>
              <a:t>死」你們在地上的肢體</a:t>
            </a:r>
            <a:endParaRPr kumimoji="0" lang="en-US" altLang="zh-TW" sz="3600" b="1" i="0" u="none" strike="noStrike" cap="none" normalizeH="0" baseline="0" dirty="0" smtClean="0">
              <a:ln>
                <a:noFill/>
              </a:ln>
              <a:solidFill>
                <a:schemeClr val="tx1"/>
              </a:solidFill>
              <a:effectLst/>
              <a:latin typeface="標楷體" pitchFamily="65" charset="-120"/>
              <a:ea typeface="標楷體" pitchFamily="65" charset="-120"/>
              <a:cs typeface="Arial" pitchFamily="34" charset="0"/>
            </a:endParaRPr>
          </a:p>
          <a:p>
            <a:pPr marL="0" marR="0" lvl="0" indent="457200" algn="ctr" defTabSz="914400" rtl="0" eaLnBrk="1" fontAlgn="base" latinLnBrk="0" hangingPunct="1">
              <a:lnSpc>
                <a:spcPct val="100000"/>
              </a:lnSpc>
              <a:spcBef>
                <a:spcPct val="0"/>
              </a:spcBef>
              <a:spcAft>
                <a:spcPct val="0"/>
              </a:spcAft>
              <a:buClrTx/>
              <a:buSzTx/>
              <a:buFontTx/>
              <a:buNone/>
              <a:tabLst/>
            </a:pPr>
            <a:r>
              <a:rPr kumimoji="0" lang="zh-TW" altLang="en-US" sz="3200" b="1" i="0" u="none" strike="noStrike" cap="none" normalizeH="0" baseline="0" dirty="0" smtClean="0">
                <a:ln>
                  <a:noFill/>
                </a:ln>
                <a:solidFill>
                  <a:schemeClr val="tx1"/>
                </a:solidFill>
                <a:effectLst/>
                <a:latin typeface="標楷體" pitchFamily="65" charset="-120"/>
                <a:ea typeface="標楷體" pitchFamily="65" charset="-120"/>
                <a:cs typeface="Arial" pitchFamily="34" charset="0"/>
              </a:rPr>
              <a:t>就如淫亂，污穢，邪情，惡慾</a:t>
            </a:r>
            <a:endParaRPr kumimoji="0" lang="en-US" altLang="zh-TW" sz="3200" b="1" i="0" u="none" strike="noStrike" cap="none" normalizeH="0" baseline="0" dirty="0" smtClean="0">
              <a:ln>
                <a:noFill/>
              </a:ln>
              <a:solidFill>
                <a:schemeClr val="tx1"/>
              </a:solidFill>
              <a:effectLst/>
              <a:latin typeface="標楷體" pitchFamily="65" charset="-120"/>
              <a:ea typeface="標楷體" pitchFamily="65" charset="-120"/>
              <a:cs typeface="Arial" pitchFamily="34" charset="0"/>
            </a:endParaRPr>
          </a:p>
          <a:p>
            <a:pPr marL="0" marR="0" lvl="0" indent="457200" algn="ctr" defTabSz="914400" rtl="0" eaLnBrk="1" fontAlgn="base" latinLnBrk="0" hangingPunct="1">
              <a:lnSpc>
                <a:spcPct val="100000"/>
              </a:lnSpc>
              <a:spcBef>
                <a:spcPct val="0"/>
              </a:spcBef>
              <a:spcAft>
                <a:spcPct val="0"/>
              </a:spcAft>
              <a:buClrTx/>
              <a:buSzTx/>
              <a:buFontTx/>
              <a:buNone/>
              <a:tabLst/>
            </a:pPr>
            <a:r>
              <a:rPr kumimoji="0" lang="zh-TW" altLang="en-US" sz="3200" b="1" i="0" u="none" strike="noStrike" cap="none" normalizeH="0" baseline="0" dirty="0" smtClean="0">
                <a:ln>
                  <a:noFill/>
                </a:ln>
                <a:solidFill>
                  <a:schemeClr val="tx1"/>
                </a:solidFill>
                <a:effectLst/>
                <a:latin typeface="標楷體" pitchFamily="65" charset="-120"/>
                <a:ea typeface="標楷體" pitchFamily="65" charset="-120"/>
                <a:cs typeface="Arial" pitchFamily="34" charset="0"/>
              </a:rPr>
              <a:t>和貪婪，貪婪就與拜偶像一樣</a:t>
            </a:r>
            <a:endParaRPr kumimoji="0" lang="en-US" altLang="zh-TW" sz="32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endParaRPr>
          </a:p>
          <a:p>
            <a:pPr marL="0" marR="0" lvl="0" indent="457200" algn="ctr" defTabSz="914400" rtl="0" eaLnBrk="1" fontAlgn="base" latinLnBrk="0" hangingPunct="1">
              <a:lnSpc>
                <a:spcPct val="100000"/>
              </a:lnSpc>
              <a:spcBef>
                <a:spcPct val="0"/>
              </a:spcBef>
              <a:spcAft>
                <a:spcPct val="0"/>
              </a:spcAft>
              <a:buClrTx/>
              <a:buSzTx/>
              <a:buFontTx/>
              <a:buNone/>
              <a:tabLst/>
            </a:pPr>
            <a:r>
              <a:rPr kumimoji="0" lang="zh-TW" altLang="en-US" sz="1600" b="1" i="0" u="none" strike="noStrike" cap="none" normalizeH="0" baseline="0" dirty="0" smtClean="0">
                <a:ln>
                  <a:noFill/>
                </a:ln>
                <a:solidFill>
                  <a:schemeClr val="tx1"/>
                </a:solidFill>
                <a:effectLst/>
                <a:latin typeface="標楷體" pitchFamily="65" charset="-120"/>
                <a:ea typeface="標楷體" pitchFamily="65" charset="-120"/>
                <a:cs typeface="Arial" pitchFamily="34" charset="0"/>
              </a:rPr>
              <a:t> </a:t>
            </a:r>
            <a:endParaRPr kumimoji="0" lang="zh-TW" altLang="en-US" sz="1600" b="0" i="0" u="none" strike="noStrike" cap="none" normalizeH="0" baseline="0" dirty="0" smtClean="0">
              <a:ln>
                <a:noFill/>
              </a:ln>
              <a:solidFill>
                <a:schemeClr val="tx1"/>
              </a:solidFill>
              <a:effectLst/>
              <a:latin typeface="標楷體" pitchFamily="65" charset="-120"/>
              <a:ea typeface="標楷體" pitchFamily="65" charset="-120"/>
              <a:cs typeface="Arial" pitchFamily="34" charset="0"/>
            </a:endParaRPr>
          </a:p>
          <a:p>
            <a:pPr indent="457200" algn="ctr"/>
            <a:r>
              <a:rPr lang="en-US" altLang="zh-TW" sz="1600" b="1" dirty="0" smtClean="0">
                <a:latin typeface="標楷體" pitchFamily="65" charset="-120"/>
                <a:ea typeface="標楷體" pitchFamily="65" charset="-120"/>
                <a:cs typeface="Arial" pitchFamily="34" charset="0"/>
              </a:rPr>
              <a:t>…</a:t>
            </a:r>
          </a:p>
          <a:p>
            <a:pPr indent="457200" algn="ctr"/>
            <a:endParaRPr lang="zh-TW" altLang="en-US" sz="1600" b="1" dirty="0" smtClean="0">
              <a:latin typeface="標楷體" pitchFamily="65" charset="-120"/>
              <a:ea typeface="標楷體" pitchFamily="65" charset="-120"/>
              <a:cs typeface="Arial" pitchFamily="34" charset="0"/>
            </a:endParaRPr>
          </a:p>
          <a:p>
            <a:pPr indent="457200" algn="ctr" fontAlgn="base">
              <a:spcBef>
                <a:spcPct val="0"/>
              </a:spcBef>
              <a:spcAft>
                <a:spcPct val="0"/>
              </a:spcAft>
            </a:pPr>
            <a:r>
              <a:rPr lang="zh-TW" altLang="en-US" sz="3600" b="1" dirty="0" smtClean="0">
                <a:solidFill>
                  <a:srgbClr val="0000CC"/>
                </a:solidFill>
                <a:latin typeface="標楷體" pitchFamily="65" charset="-120"/>
                <a:ea typeface="標楷體" pitchFamily="65" charset="-120"/>
                <a:cs typeface="Arial" pitchFamily="34" charset="0"/>
              </a:rPr>
              <a:t>但現在你們「要棄絕」這一切的事</a:t>
            </a:r>
            <a:endParaRPr lang="en-US" altLang="zh-TW" sz="3600" b="1" dirty="0" smtClean="0">
              <a:solidFill>
                <a:srgbClr val="0000CC"/>
              </a:solidFill>
              <a:latin typeface="標楷體" pitchFamily="65" charset="-120"/>
              <a:ea typeface="標楷體" pitchFamily="65" charset="-120"/>
              <a:cs typeface="Arial" pitchFamily="34" charset="0"/>
            </a:endParaRPr>
          </a:p>
          <a:p>
            <a:pPr lvl="0" indent="457200" algn="ctr" eaLnBrk="0" hangingPunct="0"/>
            <a:r>
              <a:rPr kumimoji="0" lang="zh-TW" altLang="en-US" sz="3200" b="1" i="0" u="none" strike="noStrike" cap="none" normalizeH="0" baseline="0" dirty="0" smtClean="0">
                <a:ln>
                  <a:noFill/>
                </a:ln>
                <a:solidFill>
                  <a:schemeClr val="tx1"/>
                </a:solidFill>
                <a:effectLst/>
                <a:latin typeface="標楷體" pitchFamily="65" charset="-120"/>
                <a:ea typeface="標楷體" pitchFamily="65" charset="-120"/>
                <a:cs typeface="Arial" pitchFamily="34" charset="0"/>
              </a:rPr>
              <a:t>以及惱恨</a:t>
            </a:r>
            <a:r>
              <a:rPr lang="zh-TW" altLang="en-US" sz="3200" b="1" dirty="0" smtClean="0">
                <a:latin typeface="標楷體" pitchFamily="65" charset="-120"/>
                <a:ea typeface="標楷體" pitchFamily="65" charset="-120"/>
                <a:cs typeface="Arial" pitchFamily="34" charset="0"/>
              </a:rPr>
              <a:t>，</a:t>
            </a:r>
            <a:r>
              <a:rPr kumimoji="0" lang="zh-TW" altLang="en-US" sz="3200" b="1" i="0" u="none" strike="noStrike" cap="none" normalizeH="0" baseline="0" dirty="0" smtClean="0">
                <a:ln>
                  <a:noFill/>
                </a:ln>
                <a:solidFill>
                  <a:schemeClr val="tx1"/>
                </a:solidFill>
                <a:effectLst/>
                <a:latin typeface="標楷體" pitchFamily="65" charset="-120"/>
                <a:ea typeface="標楷體" pitchFamily="65" charset="-120"/>
                <a:cs typeface="Arial" pitchFamily="34" charset="0"/>
              </a:rPr>
              <a:t>忿怒，惡毒</a:t>
            </a:r>
            <a:r>
              <a:rPr lang="en-US" altLang="zh-TW" sz="3200" b="1" dirty="0" smtClean="0">
                <a:latin typeface="標楷體" pitchFamily="65" charset="-120"/>
                <a:ea typeface="標楷體" pitchFamily="65" charset="-120"/>
                <a:cs typeface="Arial" pitchFamily="34" charset="0"/>
              </a:rPr>
              <a:t>[</a:t>
            </a:r>
            <a:r>
              <a:rPr kumimoji="0" lang="zh-TW" altLang="en-US" sz="3200" b="1" i="0" u="none" strike="noStrike" cap="none" normalizeH="0" baseline="0" dirty="0" smtClean="0">
                <a:ln>
                  <a:noFill/>
                </a:ln>
                <a:solidFill>
                  <a:schemeClr val="tx1"/>
                </a:solidFill>
                <a:effectLst/>
                <a:latin typeface="標楷體" pitchFamily="65" charset="-120"/>
                <a:ea typeface="標楷體" pitchFamily="65" charset="-120"/>
                <a:cs typeface="Arial" pitchFamily="34" charset="0"/>
              </a:rPr>
              <a:t>陰毒</a:t>
            </a:r>
            <a:r>
              <a:rPr lang="en-US" altLang="zh-TW" sz="3200" b="1" dirty="0" smtClean="0">
                <a:latin typeface="標楷體" pitchFamily="65" charset="-120"/>
                <a:ea typeface="標楷體" pitchFamily="65" charset="-120"/>
                <a:cs typeface="Arial" pitchFamily="34" charset="0"/>
              </a:rPr>
              <a:t>]</a:t>
            </a:r>
            <a:r>
              <a:rPr kumimoji="0" lang="zh-TW" altLang="en-US" sz="3200" b="1" i="0" u="none" strike="noStrike" cap="none" normalizeH="0" baseline="0" dirty="0" smtClean="0">
                <a:ln>
                  <a:noFill/>
                </a:ln>
                <a:solidFill>
                  <a:schemeClr val="tx1"/>
                </a:solidFill>
                <a:effectLst/>
                <a:latin typeface="標楷體" pitchFamily="65" charset="-120"/>
                <a:ea typeface="標楷體" pitchFamily="65" charset="-120"/>
                <a:cs typeface="Arial" pitchFamily="34" charset="0"/>
              </a:rPr>
              <a:t>，毀謗</a:t>
            </a:r>
            <a:endParaRPr kumimoji="0" lang="en-US" altLang="zh-TW" sz="3200" b="1" i="0" u="none" strike="noStrike" cap="none" normalizeH="0" baseline="0" dirty="0" smtClean="0">
              <a:ln>
                <a:noFill/>
              </a:ln>
              <a:solidFill>
                <a:schemeClr val="tx1"/>
              </a:solidFill>
              <a:effectLst/>
              <a:latin typeface="標楷體" pitchFamily="65" charset="-120"/>
              <a:ea typeface="標楷體" pitchFamily="65" charset="-120"/>
              <a:cs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zh-TW" altLang="en-US" sz="3200" b="1" i="0" u="none" strike="noStrike" cap="none" normalizeH="0" baseline="0" dirty="0" smtClean="0">
                <a:ln>
                  <a:noFill/>
                </a:ln>
                <a:solidFill>
                  <a:schemeClr val="tx1"/>
                </a:solidFill>
                <a:effectLst/>
                <a:latin typeface="標楷體" pitchFamily="65" charset="-120"/>
                <a:ea typeface="標楷體" pitchFamily="65" charset="-120"/>
                <a:cs typeface="Arial" pitchFamily="34" charset="0"/>
              </a:rPr>
              <a:t>並口中污穢的言語</a:t>
            </a:r>
            <a:endParaRPr kumimoji="0" lang="en-US" altLang="zh-TW" sz="3200" b="1" i="0" u="none" strike="noStrike" cap="none" normalizeH="0" baseline="0" dirty="0" smtClean="0">
              <a:ln>
                <a:noFill/>
              </a:ln>
              <a:solidFill>
                <a:schemeClr val="tx1"/>
              </a:solidFill>
              <a:effectLst/>
              <a:latin typeface="標楷體" pitchFamily="65" charset="-120"/>
              <a:ea typeface="標楷體" pitchFamily="65" charset="-120"/>
              <a:cs typeface="Arial" pitchFamily="34" charset="0"/>
            </a:endParaRPr>
          </a:p>
          <a:p>
            <a:pPr indent="457200" algn="ctr"/>
            <a:endParaRPr lang="zh-TW" altLang="en-US" sz="1600" b="1" dirty="0" smtClean="0">
              <a:latin typeface="標楷體" pitchFamily="65" charset="-120"/>
              <a:ea typeface="標楷體" pitchFamily="65" charset="-120"/>
              <a:cs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zh-TW" altLang="en-US" sz="3200" b="1" i="0" u="none" strike="noStrike" cap="none" normalizeH="0" baseline="0" dirty="0" smtClean="0">
                <a:ln>
                  <a:noFill/>
                </a:ln>
                <a:solidFill>
                  <a:srgbClr val="0000CC"/>
                </a:solidFill>
                <a:effectLst/>
                <a:latin typeface="標楷體" pitchFamily="65" charset="-120"/>
                <a:ea typeface="標楷體" pitchFamily="65" charset="-120"/>
                <a:cs typeface="Arial" pitchFamily="34" charset="0"/>
              </a:rPr>
              <a:t>不要彼此說謊</a:t>
            </a:r>
            <a:endParaRPr kumimoji="0" lang="en-US" altLang="zh-TW" sz="3200" b="1" i="0" u="none" strike="noStrike" cap="none" normalizeH="0" baseline="0" dirty="0" smtClean="0">
              <a:ln>
                <a:noFill/>
              </a:ln>
              <a:solidFill>
                <a:srgbClr val="0000CC"/>
              </a:solidFill>
              <a:effectLst/>
              <a:latin typeface="標楷體" pitchFamily="65" charset="-120"/>
              <a:ea typeface="標楷體" pitchFamily="65" charset="-120"/>
              <a:cs typeface="Arial" pitchFamily="34" charset="0"/>
            </a:endParaRPr>
          </a:p>
        </p:txBody>
      </p:sp>
      <p:sp>
        <p:nvSpPr>
          <p:cNvPr id="3" name="Rectangle 2"/>
          <p:cNvSpPr/>
          <p:nvPr/>
        </p:nvSpPr>
        <p:spPr>
          <a:xfrm>
            <a:off x="7467600" y="6096000"/>
            <a:ext cx="1676400" cy="584775"/>
          </a:xfrm>
          <a:prstGeom prst="rect">
            <a:avLst/>
          </a:prstGeom>
        </p:spPr>
        <p:txBody>
          <a:bodyPr wrap="square">
            <a:spAutoFit/>
          </a:bodyPr>
          <a:lstStyle/>
          <a:p>
            <a:pPr algn="ctr"/>
            <a:r>
              <a:rPr lang="en-US" altLang="zh-TW" sz="3200" b="1" dirty="0" smtClean="0">
                <a:latin typeface="標楷體" pitchFamily="65" charset="-120"/>
                <a:ea typeface="標楷體" pitchFamily="65" charset="-120"/>
              </a:rPr>
              <a:t>(</a:t>
            </a:r>
            <a:r>
              <a:rPr lang="en-US" sz="2400" b="1" dirty="0" smtClean="0">
                <a:latin typeface="標楷體" pitchFamily="65" charset="-120"/>
                <a:ea typeface="標楷體" pitchFamily="65" charset="-120"/>
              </a:rPr>
              <a:t>5-9) </a:t>
            </a:r>
            <a:endParaRPr lang="en-US" sz="2400" dirty="0">
              <a:latin typeface="標楷體" pitchFamily="65" charset="-120"/>
              <a:ea typeface="標楷體" pitchFamily="65" charset="-120"/>
            </a:endParaRPr>
          </a:p>
        </p:txBody>
      </p:sp>
      <p:sp>
        <p:nvSpPr>
          <p:cNvPr id="4" name="Rectangle 3"/>
          <p:cNvSpPr>
            <a:spLocks noChangeArrowheads="1"/>
          </p:cNvSpPr>
          <p:nvPr/>
        </p:nvSpPr>
        <p:spPr bwMode="auto">
          <a:xfrm>
            <a:off x="0" y="152400"/>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hangingPunct="0"/>
            <a:r>
              <a:rPr lang="zh-TW" altLang="en-US" sz="4800" b="1" dirty="0" smtClean="0">
                <a:solidFill>
                  <a:srgbClr val="C00000"/>
                </a:solidFill>
                <a:latin typeface="標楷體" pitchFamily="65" charset="-120"/>
                <a:ea typeface="標楷體" pitchFamily="65" charset="-120"/>
                <a:cs typeface="Arial" pitchFamily="34" charset="0"/>
              </a:rPr>
              <a:t>活出</a:t>
            </a:r>
            <a:r>
              <a:rPr lang="zh-TW" altLang="en-US" sz="4800" b="1" dirty="0" smtClean="0">
                <a:solidFill>
                  <a:srgbClr val="C00000"/>
                </a:solidFill>
                <a:latin typeface="標楷體" pitchFamily="65" charset="-120"/>
                <a:ea typeface="標楷體" pitchFamily="65" charset="-120"/>
              </a:rPr>
              <a:t>基督</a:t>
            </a:r>
            <a:endParaRPr kumimoji="0" lang="zh-TW" altLang="en-US" sz="4800" b="0" i="0" u="none" strike="noStrike" cap="none" normalizeH="0" baseline="0" dirty="0" smtClean="0">
              <a:ln>
                <a:noFill/>
              </a:ln>
              <a:solidFill>
                <a:srgbClr val="C00000"/>
              </a:solidFill>
              <a:effectLst/>
              <a:latin typeface="標楷體" pitchFamily="65" charset="-120"/>
              <a:ea typeface="標楷體" pitchFamily="65" charset="-120"/>
              <a:cs typeface="Arial" pitchFamily="34" charset="0"/>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856357"/>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ctr"/>
            <a:r>
              <a:rPr lang="zh-TW" altLang="en-US" sz="3200" b="1" dirty="0" smtClean="0">
                <a:latin typeface="標楷體" pitchFamily="65" charset="-120"/>
                <a:ea typeface="標楷體" pitchFamily="65" charset="-120"/>
                <a:cs typeface="Arial" pitchFamily="34" charset="0"/>
              </a:rPr>
              <a:t>因你們已經脫去舊人和舊人的行為</a:t>
            </a:r>
            <a:r>
              <a:rPr lang="zh-TW" altLang="en-US" sz="3200" b="1" dirty="0" smtClean="0">
                <a:latin typeface="標楷體" pitchFamily="65" charset="-120"/>
                <a:ea typeface="標楷體" pitchFamily="65" charset="-120"/>
                <a:cs typeface="新細明體" pitchFamily="18" charset="-120"/>
              </a:rPr>
              <a:t>，</a:t>
            </a:r>
            <a:r>
              <a:rPr lang="zh-TW" altLang="en-US" sz="3200" b="1" dirty="0" smtClean="0">
                <a:latin typeface="標楷體" pitchFamily="65" charset="-120"/>
                <a:ea typeface="標楷體" pitchFamily="65" charset="-120"/>
                <a:cs typeface="Arial" pitchFamily="34" charset="0"/>
              </a:rPr>
              <a:t> </a:t>
            </a:r>
            <a:endParaRPr lang="zh-TW" altLang="en-US" sz="3200" dirty="0" smtClean="0">
              <a:latin typeface="標楷體" pitchFamily="65" charset="-120"/>
              <a:ea typeface="標楷體" pitchFamily="65" charset="-120"/>
              <a:cs typeface="Arial" pitchFamily="34" charset="0"/>
            </a:endParaRPr>
          </a:p>
          <a:p>
            <a:pPr marL="0" marR="0" lvl="0" indent="457200" algn="ctr" defTabSz="914400" rtl="0" eaLnBrk="1" fontAlgn="base" latinLnBrk="0" hangingPunct="1">
              <a:lnSpc>
                <a:spcPct val="100000"/>
              </a:lnSpc>
              <a:spcBef>
                <a:spcPct val="0"/>
              </a:spcBef>
              <a:spcAft>
                <a:spcPct val="0"/>
              </a:spcAft>
              <a:buClrTx/>
              <a:buSzTx/>
              <a:buFontTx/>
              <a:buNone/>
              <a:tabLst/>
            </a:pPr>
            <a:r>
              <a:rPr kumimoji="0" lang="zh-TW" altLang="en-US" sz="3200" b="1" i="0" u="none" strike="noStrike" cap="none" normalizeH="0" baseline="0" dirty="0" smtClean="0">
                <a:ln>
                  <a:noFill/>
                </a:ln>
                <a:solidFill>
                  <a:schemeClr val="tx1"/>
                </a:solidFill>
                <a:effectLst/>
                <a:latin typeface="標楷體" pitchFamily="65" charset="-120"/>
                <a:ea typeface="標楷體" pitchFamily="65" charset="-120"/>
                <a:cs typeface="Arial" pitchFamily="34" charset="0"/>
              </a:rPr>
              <a:t>穿上了新人。</a:t>
            </a:r>
            <a:endParaRPr kumimoji="0" lang="en-US" altLang="zh-TW" sz="3200" b="1" i="0" u="none" strike="noStrike" cap="none" normalizeH="0" baseline="0" dirty="0" smtClean="0">
              <a:ln>
                <a:noFill/>
              </a:ln>
              <a:solidFill>
                <a:schemeClr val="tx1"/>
              </a:solidFill>
              <a:effectLst/>
              <a:latin typeface="標楷體" pitchFamily="65" charset="-120"/>
              <a:ea typeface="標楷體" pitchFamily="65" charset="-120"/>
              <a:cs typeface="Arial" pitchFamily="34" charset="0"/>
            </a:endParaRPr>
          </a:p>
          <a:p>
            <a:pPr marL="0" marR="0" lvl="0" indent="457200" algn="ctr" defTabSz="914400" rtl="0" eaLnBrk="1" fontAlgn="base" latinLnBrk="0" hangingPunct="1">
              <a:lnSpc>
                <a:spcPct val="100000"/>
              </a:lnSpc>
              <a:spcBef>
                <a:spcPct val="0"/>
              </a:spcBef>
              <a:spcAft>
                <a:spcPct val="0"/>
              </a:spcAft>
              <a:buClrTx/>
              <a:buSzTx/>
              <a:buFontTx/>
              <a:buNone/>
              <a:tabLst/>
            </a:pPr>
            <a:endParaRPr lang="en-US" altLang="zh-TW" sz="1600" b="1" dirty="0" smtClean="0">
              <a:latin typeface="標楷體" pitchFamily="65" charset="-120"/>
              <a:ea typeface="標楷體" pitchFamily="65" charset="-120"/>
              <a:cs typeface="Arial" pitchFamily="34" charset="0"/>
            </a:endParaRPr>
          </a:p>
          <a:p>
            <a:pPr marL="0" marR="0" lvl="0" indent="457200" algn="ctr" defTabSz="914400" rtl="0" eaLnBrk="1" fontAlgn="base" latinLnBrk="0" hangingPunct="1">
              <a:lnSpc>
                <a:spcPct val="100000"/>
              </a:lnSpc>
              <a:spcBef>
                <a:spcPct val="0"/>
              </a:spcBef>
              <a:spcAft>
                <a:spcPct val="0"/>
              </a:spcAft>
              <a:buClrTx/>
              <a:buSzTx/>
              <a:buFontTx/>
              <a:buNone/>
              <a:tabLst/>
            </a:pPr>
            <a:r>
              <a:rPr kumimoji="0" lang="zh-TW" altLang="en-US" sz="3200" b="1" i="0" u="none" strike="noStrike" cap="none" normalizeH="0" baseline="0" dirty="0" smtClean="0">
                <a:ln>
                  <a:noFill/>
                </a:ln>
                <a:solidFill>
                  <a:srgbClr val="008080"/>
                </a:solidFill>
                <a:effectLst/>
                <a:latin typeface="標楷體" pitchFamily="65" charset="-120"/>
                <a:ea typeface="標楷體" pitchFamily="65" charset="-120"/>
                <a:cs typeface="Arial" pitchFamily="34" charset="0"/>
              </a:rPr>
              <a:t>這新人在知識上</a:t>
            </a:r>
            <a:r>
              <a:rPr kumimoji="0" lang="zh-TW" altLang="en-US" sz="3200" b="1" i="0" u="none" strike="noStrike" cap="none" normalizeH="0" baseline="0" dirty="0" smtClean="0">
                <a:ln>
                  <a:noFill/>
                </a:ln>
                <a:solidFill>
                  <a:srgbClr val="C00000"/>
                </a:solidFill>
                <a:effectLst/>
                <a:latin typeface="標楷體" pitchFamily="65" charset="-120"/>
                <a:ea typeface="標楷體" pitchFamily="65" charset="-120"/>
                <a:cs typeface="Arial" pitchFamily="34" charset="0"/>
              </a:rPr>
              <a:t>漸漸更新</a:t>
            </a:r>
            <a:r>
              <a:rPr kumimoji="0" lang="zh-TW" altLang="en-US" sz="3200" b="1" i="0" u="none" strike="noStrike" cap="none" normalizeH="0" baseline="0" dirty="0" smtClean="0">
                <a:ln>
                  <a:noFill/>
                </a:ln>
                <a:solidFill>
                  <a:srgbClr val="008080"/>
                </a:solidFill>
                <a:effectLst/>
                <a:latin typeface="標楷體" pitchFamily="65" charset="-120"/>
                <a:ea typeface="標楷體" pitchFamily="65" charset="-120"/>
                <a:cs typeface="Arial" pitchFamily="34" charset="0"/>
              </a:rPr>
              <a:t>，</a:t>
            </a:r>
            <a:endParaRPr kumimoji="0" lang="en-US" altLang="zh-TW" sz="3200" b="1" i="0" u="none" strike="noStrike" cap="none" normalizeH="0" baseline="0" dirty="0" smtClean="0">
              <a:ln>
                <a:noFill/>
              </a:ln>
              <a:solidFill>
                <a:srgbClr val="008080"/>
              </a:solidFill>
              <a:effectLst/>
              <a:latin typeface="標楷體" pitchFamily="65" charset="-120"/>
              <a:ea typeface="標楷體" pitchFamily="65" charset="-120"/>
              <a:cs typeface="Arial" pitchFamily="34" charset="0"/>
            </a:endParaRPr>
          </a:p>
          <a:p>
            <a:pPr marL="0" marR="0" lvl="0" indent="457200" algn="ctr" defTabSz="914400" rtl="0" eaLnBrk="1" fontAlgn="base" latinLnBrk="0" hangingPunct="1">
              <a:lnSpc>
                <a:spcPct val="100000"/>
              </a:lnSpc>
              <a:spcBef>
                <a:spcPct val="0"/>
              </a:spcBef>
              <a:spcAft>
                <a:spcPct val="0"/>
              </a:spcAft>
              <a:buClrTx/>
              <a:buSzTx/>
              <a:buFontTx/>
              <a:buNone/>
              <a:tabLst/>
            </a:pPr>
            <a:r>
              <a:rPr kumimoji="0" lang="zh-TW" altLang="en-US" sz="3200" b="1" i="0" u="none" strike="noStrike" cap="none" normalizeH="0" baseline="0" dirty="0" smtClean="0">
                <a:ln>
                  <a:noFill/>
                </a:ln>
                <a:solidFill>
                  <a:srgbClr val="C00000"/>
                </a:solidFill>
                <a:effectLst/>
                <a:latin typeface="標楷體" pitchFamily="65" charset="-120"/>
                <a:ea typeface="標楷體" pitchFamily="65" charset="-120"/>
                <a:cs typeface="Arial" pitchFamily="34" charset="0"/>
              </a:rPr>
              <a:t>正如造他主的形像</a:t>
            </a:r>
            <a:r>
              <a:rPr kumimoji="0" lang="zh-TW" altLang="en-US" sz="3200" b="1" i="0" u="none" strike="noStrike" cap="none" normalizeH="0" baseline="0" dirty="0" smtClean="0">
                <a:ln>
                  <a:noFill/>
                </a:ln>
                <a:solidFill>
                  <a:srgbClr val="008080"/>
                </a:solidFill>
                <a:effectLst/>
                <a:latin typeface="標楷體" pitchFamily="65" charset="-120"/>
                <a:ea typeface="標楷體" pitchFamily="65" charset="-120"/>
                <a:cs typeface="新細明體" pitchFamily="18" charset="-120"/>
              </a:rPr>
              <a:t>。</a:t>
            </a:r>
            <a:r>
              <a:rPr kumimoji="0" lang="zh-TW" altLang="en-US" sz="3200" b="1" i="0" u="none" strike="noStrike" cap="none" normalizeH="0" baseline="0" dirty="0" smtClean="0">
                <a:ln>
                  <a:noFill/>
                </a:ln>
                <a:solidFill>
                  <a:srgbClr val="008080"/>
                </a:solidFill>
                <a:effectLst/>
                <a:latin typeface="標楷體" pitchFamily="65" charset="-120"/>
                <a:ea typeface="標楷體" pitchFamily="65" charset="-120"/>
                <a:cs typeface="Arial" pitchFamily="34" charset="0"/>
              </a:rPr>
              <a:t> </a:t>
            </a:r>
            <a:endParaRPr kumimoji="0" lang="zh-TW" altLang="en-US" sz="3200" b="1" i="0" u="none" strike="noStrike" cap="none" normalizeH="0" baseline="0" dirty="0" smtClean="0">
              <a:ln>
                <a:noFill/>
              </a:ln>
              <a:solidFill>
                <a:srgbClr val="008080"/>
              </a:solidFill>
              <a:effectLst/>
              <a:latin typeface="Arial" pitchFamily="34" charset="0"/>
              <a:cs typeface="Arial" pitchFamily="34" charset="0"/>
            </a:endParaRPr>
          </a:p>
          <a:p>
            <a:pPr indent="457200" algn="ctr"/>
            <a:endParaRPr lang="en-US" altLang="zh-TW" sz="1600" b="1" dirty="0" smtClean="0">
              <a:latin typeface="標楷體" pitchFamily="65" charset="-120"/>
              <a:ea typeface="標楷體" pitchFamily="65" charset="-120"/>
              <a:cs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zh-TW" altLang="en-US" sz="3200" b="1" i="0" u="none" strike="noStrike" cap="none" normalizeH="0" baseline="0" dirty="0" smtClean="0">
                <a:ln>
                  <a:noFill/>
                </a:ln>
                <a:solidFill>
                  <a:schemeClr val="tx1"/>
                </a:solidFill>
                <a:effectLst/>
                <a:latin typeface="標楷體" pitchFamily="65" charset="-120"/>
                <a:ea typeface="標楷體" pitchFamily="65" charset="-120"/>
                <a:cs typeface="Arial" pitchFamily="34" charset="0"/>
              </a:rPr>
              <a:t>在此並不分希利尼人，猶太人，</a:t>
            </a:r>
            <a:endParaRPr kumimoji="0" lang="en-US" altLang="zh-TW" sz="3200" b="1" i="0" u="none" strike="noStrike" cap="none" normalizeH="0" baseline="0" dirty="0" smtClean="0">
              <a:ln>
                <a:noFill/>
              </a:ln>
              <a:solidFill>
                <a:schemeClr val="tx1"/>
              </a:solidFill>
              <a:effectLst/>
              <a:latin typeface="標楷體" pitchFamily="65" charset="-120"/>
              <a:ea typeface="標楷體" pitchFamily="65" charset="-120"/>
              <a:cs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zh-TW" altLang="en-US" sz="3200" b="1" i="0" u="none" strike="noStrike" cap="none" normalizeH="0" baseline="0" dirty="0" smtClean="0">
                <a:ln>
                  <a:noFill/>
                </a:ln>
                <a:solidFill>
                  <a:schemeClr val="tx1"/>
                </a:solidFill>
                <a:effectLst/>
                <a:latin typeface="標楷體" pitchFamily="65" charset="-120"/>
                <a:ea typeface="標楷體" pitchFamily="65" charset="-120"/>
                <a:cs typeface="Arial" pitchFamily="34" charset="0"/>
              </a:rPr>
              <a:t>受割禮的，未受割禮的，</a:t>
            </a:r>
            <a:endParaRPr kumimoji="0" lang="en-US" altLang="zh-TW" sz="3200" b="1" i="0" u="none" strike="noStrike" cap="none" normalizeH="0" baseline="0" dirty="0" smtClean="0">
              <a:ln>
                <a:noFill/>
              </a:ln>
              <a:solidFill>
                <a:schemeClr val="tx1"/>
              </a:solidFill>
              <a:effectLst/>
              <a:latin typeface="標楷體" pitchFamily="65" charset="-120"/>
              <a:ea typeface="標楷體" pitchFamily="65" charset="-120"/>
              <a:cs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zh-TW" altLang="en-US" sz="3200" b="1" i="0" u="none" strike="noStrike" cap="none" normalizeH="0" baseline="0" dirty="0" smtClean="0">
                <a:ln>
                  <a:noFill/>
                </a:ln>
                <a:solidFill>
                  <a:schemeClr val="tx1"/>
                </a:solidFill>
                <a:effectLst/>
                <a:latin typeface="標楷體" pitchFamily="65" charset="-120"/>
                <a:ea typeface="標楷體" pitchFamily="65" charset="-120"/>
                <a:cs typeface="Arial" pitchFamily="34" charset="0"/>
              </a:rPr>
              <a:t>化外人，西古提人，</a:t>
            </a:r>
            <a:endParaRPr kumimoji="0" lang="en-US" altLang="zh-TW" sz="3200" b="1" i="0" u="none" strike="noStrike" cap="none" normalizeH="0" baseline="0" dirty="0" smtClean="0">
              <a:ln>
                <a:noFill/>
              </a:ln>
              <a:solidFill>
                <a:schemeClr val="tx1"/>
              </a:solidFill>
              <a:effectLst/>
              <a:latin typeface="標楷體" pitchFamily="65" charset="-120"/>
              <a:ea typeface="標楷體" pitchFamily="65" charset="-120"/>
              <a:cs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zh-TW" altLang="en-US" sz="3200" b="1" i="0" u="none" strike="noStrike" cap="none" normalizeH="0" baseline="0" dirty="0" smtClean="0">
                <a:ln>
                  <a:noFill/>
                </a:ln>
                <a:solidFill>
                  <a:schemeClr val="tx1"/>
                </a:solidFill>
                <a:effectLst/>
                <a:latin typeface="標楷體" pitchFamily="65" charset="-120"/>
                <a:ea typeface="標楷體" pitchFamily="65" charset="-120"/>
                <a:cs typeface="Arial" pitchFamily="34" charset="0"/>
              </a:rPr>
              <a:t>為奴的，自主的，</a:t>
            </a:r>
            <a:endParaRPr kumimoji="0" lang="en-US" altLang="zh-TW" sz="3200" b="1" i="0" u="none" strike="noStrike" cap="none" normalizeH="0" baseline="0" dirty="0" smtClean="0">
              <a:ln>
                <a:noFill/>
              </a:ln>
              <a:solidFill>
                <a:schemeClr val="tx1"/>
              </a:solidFill>
              <a:effectLst/>
              <a:latin typeface="標楷體" pitchFamily="65" charset="-120"/>
              <a:ea typeface="標楷體" pitchFamily="65" charset="-120"/>
              <a:cs typeface="Arial" pitchFamily="34" charset="0"/>
            </a:endParaRPr>
          </a:p>
          <a:p>
            <a:pPr indent="457200" algn="ctr"/>
            <a:endParaRPr lang="en-US" altLang="zh-TW" sz="1600" b="1" dirty="0" smtClean="0">
              <a:latin typeface="標楷體" pitchFamily="65" charset="-120"/>
              <a:ea typeface="標楷體" pitchFamily="65" charset="-120"/>
              <a:cs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zh-TW" altLang="en-US" sz="3600" b="1" i="0" u="none" strike="noStrike" cap="none" normalizeH="0" baseline="0" dirty="0" smtClean="0">
                <a:ln>
                  <a:noFill/>
                </a:ln>
                <a:solidFill>
                  <a:srgbClr val="C00000"/>
                </a:solidFill>
                <a:effectLst/>
                <a:latin typeface="標楷體" pitchFamily="65" charset="-120"/>
                <a:ea typeface="標楷體" pitchFamily="65" charset="-120"/>
                <a:cs typeface="Arial" pitchFamily="34" charset="0"/>
              </a:rPr>
              <a:t>惟有基督是包括一切，</a:t>
            </a:r>
            <a:endParaRPr kumimoji="0" lang="en-US" altLang="zh-TW" sz="3600" b="1" i="0" u="none" strike="noStrike" cap="none" normalizeH="0" baseline="0" dirty="0" smtClean="0">
              <a:ln>
                <a:noFill/>
              </a:ln>
              <a:solidFill>
                <a:srgbClr val="C00000"/>
              </a:solidFill>
              <a:effectLst/>
              <a:latin typeface="標楷體" pitchFamily="65" charset="-120"/>
              <a:ea typeface="標楷體" pitchFamily="65" charset="-120"/>
              <a:cs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zh-TW" altLang="en-US" sz="3600" b="1" i="0" u="none" strike="noStrike" cap="none" normalizeH="0" baseline="0" dirty="0" smtClean="0">
                <a:ln>
                  <a:noFill/>
                </a:ln>
                <a:solidFill>
                  <a:srgbClr val="C00000"/>
                </a:solidFill>
                <a:effectLst/>
                <a:latin typeface="標楷體" pitchFamily="65" charset="-120"/>
                <a:ea typeface="標楷體" pitchFamily="65" charset="-120"/>
                <a:cs typeface="Arial" pitchFamily="34" charset="0"/>
              </a:rPr>
              <a:t>又住在各人之內</a:t>
            </a:r>
            <a:r>
              <a:rPr kumimoji="0" lang="zh-TW" altLang="en-US" sz="3600" b="1" i="0" u="none" strike="noStrike" cap="none" normalizeH="0" baseline="0" dirty="0" smtClean="0">
                <a:ln>
                  <a:noFill/>
                </a:ln>
                <a:solidFill>
                  <a:srgbClr val="C00000"/>
                </a:solidFill>
                <a:effectLst/>
                <a:latin typeface="標楷體" pitchFamily="65" charset="-120"/>
                <a:ea typeface="標楷體" pitchFamily="65" charset="-120"/>
                <a:cs typeface="新細明體" pitchFamily="18" charset="-120"/>
              </a:rPr>
              <a:t>。</a:t>
            </a:r>
            <a:endParaRPr kumimoji="0" lang="zh-TW" altLang="en-US" sz="3600" b="0" i="0" u="none" strike="noStrike" cap="none" normalizeH="0" baseline="0" dirty="0" smtClean="0">
              <a:ln>
                <a:noFill/>
              </a:ln>
              <a:solidFill>
                <a:srgbClr val="C00000"/>
              </a:solidFill>
              <a:effectLst/>
              <a:latin typeface="Arial" pitchFamily="34" charset="0"/>
              <a:cs typeface="Arial" pitchFamily="34" charset="0"/>
            </a:endParaRPr>
          </a:p>
        </p:txBody>
      </p:sp>
      <p:sp>
        <p:nvSpPr>
          <p:cNvPr id="3" name="Rectangle 2"/>
          <p:cNvSpPr/>
          <p:nvPr/>
        </p:nvSpPr>
        <p:spPr>
          <a:xfrm>
            <a:off x="6781800" y="6096000"/>
            <a:ext cx="2362200" cy="461665"/>
          </a:xfrm>
          <a:prstGeom prst="rect">
            <a:avLst/>
          </a:prstGeom>
        </p:spPr>
        <p:txBody>
          <a:bodyPr wrap="square">
            <a:spAutoFit/>
          </a:bodyPr>
          <a:lstStyle/>
          <a:p>
            <a:pPr algn="ctr"/>
            <a:r>
              <a:rPr lang="en-US" altLang="zh-TW" sz="2400" b="1" dirty="0" smtClean="0">
                <a:latin typeface="標楷體" pitchFamily="65" charset="-120"/>
                <a:ea typeface="標楷體" pitchFamily="65" charset="-120"/>
              </a:rPr>
              <a:t>(</a:t>
            </a:r>
            <a:r>
              <a:rPr lang="zh-TW" altLang="en-US" sz="2400" b="1" dirty="0" smtClean="0">
                <a:latin typeface="標楷體" pitchFamily="65" charset="-120"/>
                <a:ea typeface="標楷體" pitchFamily="65" charset="-120"/>
              </a:rPr>
              <a:t>西</a:t>
            </a:r>
            <a:r>
              <a:rPr lang="en-US" sz="2400" b="1" dirty="0" smtClean="0">
                <a:latin typeface="標楷體" pitchFamily="65" charset="-120"/>
                <a:ea typeface="標楷體" pitchFamily="65" charset="-120"/>
              </a:rPr>
              <a:t> 3:5-11) </a:t>
            </a:r>
            <a:endParaRPr lang="en-US" sz="2400" dirty="0">
              <a:latin typeface="標楷體" pitchFamily="65" charset="-120"/>
              <a:ea typeface="標楷體" pitchFamily="65" charset="-120"/>
            </a:endParaRPr>
          </a:p>
        </p:txBody>
      </p:sp>
      <p:sp>
        <p:nvSpPr>
          <p:cNvPr id="4" name="Rectangle 3"/>
          <p:cNvSpPr>
            <a:spLocks noChangeArrowheads="1"/>
          </p:cNvSpPr>
          <p:nvPr/>
        </p:nvSpPr>
        <p:spPr bwMode="auto">
          <a:xfrm>
            <a:off x="0" y="152400"/>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hangingPunct="0"/>
            <a:r>
              <a:rPr lang="zh-TW" altLang="en-US" sz="4800" b="1" dirty="0" smtClean="0">
                <a:solidFill>
                  <a:srgbClr val="C00000"/>
                </a:solidFill>
                <a:latin typeface="標楷體" pitchFamily="65" charset="-120"/>
                <a:ea typeface="標楷體" pitchFamily="65" charset="-120"/>
                <a:cs typeface="Arial" pitchFamily="34" charset="0"/>
              </a:rPr>
              <a:t>活出</a:t>
            </a:r>
            <a:r>
              <a:rPr lang="zh-TW" altLang="en-US" sz="4800" b="1" dirty="0" smtClean="0">
                <a:solidFill>
                  <a:srgbClr val="C00000"/>
                </a:solidFill>
                <a:latin typeface="標楷體" pitchFamily="65" charset="-120"/>
                <a:ea typeface="標楷體" pitchFamily="65" charset="-120"/>
              </a:rPr>
              <a:t>基督</a:t>
            </a:r>
            <a:endParaRPr kumimoji="0" lang="zh-TW" altLang="en-US" sz="4800" b="0" i="0" u="none" strike="noStrike" cap="none" normalizeH="0" baseline="0" dirty="0" smtClean="0">
              <a:ln>
                <a:noFill/>
              </a:ln>
              <a:solidFill>
                <a:srgbClr val="C00000"/>
              </a:solidFill>
              <a:effectLst/>
              <a:latin typeface="標楷體" pitchFamily="65" charset="-120"/>
              <a:ea typeface="標楷體" pitchFamily="65" charset="-120"/>
              <a:cs typeface="Arial" pitchFamily="34" charset="0"/>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990600"/>
            <a:ext cx="9144000" cy="2923877"/>
          </a:xfrm>
          <a:prstGeom prst="rect">
            <a:avLst/>
          </a:prstGeom>
        </p:spPr>
        <p:txBody>
          <a:bodyPr wrap="square">
            <a:spAutoFit/>
          </a:bodyPr>
          <a:lstStyle/>
          <a:p>
            <a:r>
              <a:rPr lang="en-US" altLang="zh-TW" sz="4000" b="1" dirty="0" smtClean="0">
                <a:solidFill>
                  <a:srgbClr val="0000CC"/>
                </a:solidFill>
                <a:latin typeface="標楷體" pitchFamily="65" charset="-120"/>
                <a:ea typeface="標楷體" pitchFamily="65" charset="-120"/>
              </a:rPr>
              <a:t>1).</a:t>
            </a:r>
            <a:r>
              <a:rPr lang="zh-TW" altLang="en-US" sz="4000" b="1" dirty="0" smtClean="0">
                <a:solidFill>
                  <a:srgbClr val="0000CC"/>
                </a:solidFill>
                <a:latin typeface="標楷體" pitchFamily="65" charset="-120"/>
                <a:ea typeface="標楷體" pitchFamily="65" charset="-120"/>
              </a:rPr>
              <a:t>消極方面</a:t>
            </a:r>
            <a:endParaRPr lang="en-US" altLang="zh-TW" sz="4000" b="1" dirty="0" smtClean="0">
              <a:solidFill>
                <a:srgbClr val="0000CC"/>
              </a:solidFill>
              <a:latin typeface="標楷體" pitchFamily="65" charset="-120"/>
              <a:ea typeface="標楷體" pitchFamily="65" charset="-120"/>
            </a:endParaRPr>
          </a:p>
          <a:p>
            <a:pPr marL="1200150" lvl="1" indent="-742950">
              <a:buFont typeface="+mj-lt"/>
              <a:buAutoNum type="alphaLcPeriod"/>
            </a:pPr>
            <a:r>
              <a:rPr lang="zh-TW" altLang="en-US" sz="3600" b="1" dirty="0" smtClean="0">
                <a:latin typeface="標楷體" pitchFamily="65" charset="-120"/>
                <a:ea typeface="標楷體" pitchFamily="65" charset="-120"/>
              </a:rPr>
              <a:t>要治死你們在地上的肢體 </a:t>
            </a:r>
            <a:r>
              <a:rPr lang="en-US" altLang="zh-TW" sz="3200" b="1" dirty="0" smtClean="0">
                <a:solidFill>
                  <a:srgbClr val="0000CC"/>
                </a:solidFill>
                <a:latin typeface="標楷體" pitchFamily="65" charset="-120"/>
                <a:ea typeface="標楷體" pitchFamily="65" charset="-120"/>
              </a:rPr>
              <a:t>(</a:t>
            </a:r>
            <a:r>
              <a:rPr lang="zh-TW" altLang="en-US" sz="3200" b="1" dirty="0" smtClean="0">
                <a:solidFill>
                  <a:srgbClr val="0000CC"/>
                </a:solidFill>
                <a:latin typeface="標楷體" pitchFamily="65" charset="-120"/>
                <a:ea typeface="標楷體" pitchFamily="65" charset="-120"/>
              </a:rPr>
              <a:t>邪情私慾</a:t>
            </a:r>
            <a:r>
              <a:rPr lang="en-US" altLang="zh-TW" sz="3200" b="1" dirty="0" smtClean="0">
                <a:solidFill>
                  <a:srgbClr val="0000CC"/>
                </a:solidFill>
                <a:latin typeface="標楷體" pitchFamily="65" charset="-120"/>
                <a:ea typeface="標楷體" pitchFamily="65" charset="-120"/>
              </a:rPr>
              <a:t>)</a:t>
            </a:r>
          </a:p>
          <a:p>
            <a:pPr marL="1200150" lvl="1" indent="-742950">
              <a:buFont typeface="+mj-lt"/>
              <a:buAutoNum type="alphaLcPeriod"/>
            </a:pPr>
            <a:r>
              <a:rPr lang="zh-TW" altLang="en-US" sz="3600" b="1" dirty="0" smtClean="0">
                <a:latin typeface="標楷體" pitchFamily="65" charset="-120"/>
                <a:ea typeface="標楷體" pitchFamily="65" charset="-120"/>
              </a:rPr>
              <a:t>要棄絕這一切的事 </a:t>
            </a:r>
            <a:r>
              <a:rPr lang="en-US" altLang="zh-TW" sz="3200" b="1" dirty="0" smtClean="0">
                <a:solidFill>
                  <a:srgbClr val="0000CC"/>
                </a:solidFill>
                <a:latin typeface="標楷體" pitchFamily="65" charset="-120"/>
                <a:ea typeface="標楷體" pitchFamily="65" charset="-120"/>
              </a:rPr>
              <a:t>(</a:t>
            </a:r>
            <a:r>
              <a:rPr lang="zh-TW" altLang="en-US" sz="3200" b="1" dirty="0" smtClean="0">
                <a:solidFill>
                  <a:srgbClr val="0000CC"/>
                </a:solidFill>
                <a:latin typeface="標楷體" pitchFamily="65" charset="-120"/>
                <a:ea typeface="標楷體" pitchFamily="65" charset="-120"/>
              </a:rPr>
              <a:t>天然肉體</a:t>
            </a:r>
            <a:r>
              <a:rPr lang="en-US" altLang="zh-TW" sz="3200" b="1" dirty="0" smtClean="0">
                <a:solidFill>
                  <a:srgbClr val="0000CC"/>
                </a:solidFill>
                <a:latin typeface="標楷體" pitchFamily="65" charset="-120"/>
                <a:ea typeface="標楷體" pitchFamily="65" charset="-120"/>
              </a:rPr>
              <a:t>)</a:t>
            </a:r>
          </a:p>
          <a:p>
            <a:pPr marL="1200150" lvl="1" indent="-742950">
              <a:buFont typeface="+mj-lt"/>
              <a:buAutoNum type="alphaLcPeriod"/>
            </a:pPr>
            <a:r>
              <a:rPr lang="zh-TW" altLang="en-US" sz="3600" b="1" dirty="0" smtClean="0">
                <a:latin typeface="標楷體" pitchFamily="65" charset="-120"/>
                <a:ea typeface="標楷體" pitchFamily="65" charset="-120"/>
              </a:rPr>
              <a:t>不要彼此說謊 </a:t>
            </a:r>
            <a:r>
              <a:rPr lang="en-US" altLang="zh-TW" sz="3200" b="1" dirty="0" smtClean="0">
                <a:solidFill>
                  <a:srgbClr val="0000CC"/>
                </a:solidFill>
                <a:latin typeface="標楷體" pitchFamily="65" charset="-120"/>
                <a:ea typeface="標楷體" pitchFamily="65" charset="-120"/>
              </a:rPr>
              <a:t>(</a:t>
            </a:r>
            <a:r>
              <a:rPr lang="zh-TW" altLang="en-US" sz="3200" b="1" dirty="0" smtClean="0">
                <a:solidFill>
                  <a:srgbClr val="0000CC"/>
                </a:solidFill>
                <a:latin typeface="標楷體" pitchFamily="65" charset="-120"/>
                <a:ea typeface="標楷體" pitchFamily="65" charset="-120"/>
              </a:rPr>
              <a:t>除去虛謊</a:t>
            </a:r>
            <a:r>
              <a:rPr lang="en-US" altLang="zh-TW" sz="3200" b="1" dirty="0" smtClean="0">
                <a:solidFill>
                  <a:srgbClr val="0000CC"/>
                </a:solidFill>
                <a:latin typeface="標楷體" pitchFamily="65" charset="-120"/>
                <a:ea typeface="標楷體" pitchFamily="65" charset="-120"/>
              </a:rPr>
              <a:t>)</a:t>
            </a:r>
          </a:p>
          <a:p>
            <a:pPr marL="1200150" lvl="1" indent="-742950">
              <a:buFont typeface="+mj-lt"/>
              <a:buAutoNum type="alphaLcPeriod"/>
            </a:pPr>
            <a:r>
              <a:rPr lang="zh-TW" altLang="en-US" sz="3600" b="1" dirty="0" smtClean="0">
                <a:latin typeface="標楷體" pitchFamily="65" charset="-120"/>
                <a:ea typeface="標楷體" pitchFamily="65" charset="-120"/>
              </a:rPr>
              <a:t>要脫去舊人 </a:t>
            </a:r>
            <a:r>
              <a:rPr lang="en-US" altLang="zh-TW" sz="3600" b="1" dirty="0" smtClean="0">
                <a:solidFill>
                  <a:srgbClr val="0000CC"/>
                </a:solidFill>
                <a:latin typeface="標楷體" pitchFamily="65" charset="-120"/>
                <a:ea typeface="標楷體" pitchFamily="65" charset="-120"/>
              </a:rPr>
              <a:t>(</a:t>
            </a:r>
            <a:r>
              <a:rPr lang="zh-TW" altLang="en-US" sz="3600" b="1" dirty="0" smtClean="0">
                <a:solidFill>
                  <a:srgbClr val="0000CC"/>
                </a:solidFill>
                <a:latin typeface="標楷體" pitchFamily="65" charset="-120"/>
                <a:ea typeface="標楷體" pitchFamily="65" charset="-120"/>
              </a:rPr>
              <a:t>不再是我</a:t>
            </a:r>
            <a:r>
              <a:rPr lang="en-US" altLang="zh-TW" sz="3600" b="1" dirty="0" smtClean="0">
                <a:solidFill>
                  <a:srgbClr val="0000CC"/>
                </a:solidFill>
                <a:latin typeface="標楷體" pitchFamily="65" charset="-120"/>
                <a:ea typeface="標楷體" pitchFamily="65" charset="-120"/>
              </a:rPr>
              <a:t>)</a:t>
            </a:r>
            <a:endParaRPr lang="en-US" altLang="zh-TW" sz="4000" b="1" dirty="0" smtClean="0">
              <a:latin typeface="標楷體" pitchFamily="65" charset="-120"/>
              <a:ea typeface="標楷體" pitchFamily="65" charset="-120"/>
            </a:endParaRPr>
          </a:p>
        </p:txBody>
      </p:sp>
      <p:sp>
        <p:nvSpPr>
          <p:cNvPr id="4" name="Rectangle 3"/>
          <p:cNvSpPr/>
          <p:nvPr/>
        </p:nvSpPr>
        <p:spPr>
          <a:xfrm>
            <a:off x="0" y="4343400"/>
            <a:ext cx="9144000" cy="2985433"/>
          </a:xfrm>
          <a:prstGeom prst="rect">
            <a:avLst/>
          </a:prstGeom>
        </p:spPr>
        <p:txBody>
          <a:bodyPr wrap="square">
            <a:spAutoFit/>
          </a:bodyPr>
          <a:lstStyle/>
          <a:p>
            <a:r>
              <a:rPr lang="en-US" altLang="zh-TW" sz="4000" b="1" dirty="0" smtClean="0">
                <a:solidFill>
                  <a:srgbClr val="0000CC"/>
                </a:solidFill>
                <a:latin typeface="標楷體" pitchFamily="65" charset="-120"/>
                <a:ea typeface="標楷體" pitchFamily="65" charset="-120"/>
              </a:rPr>
              <a:t>2).</a:t>
            </a:r>
            <a:r>
              <a:rPr lang="zh-TW" altLang="en-US" sz="4000" b="1" dirty="0" smtClean="0">
                <a:solidFill>
                  <a:srgbClr val="0000CC"/>
                </a:solidFill>
                <a:latin typeface="標楷體" pitchFamily="65" charset="-120"/>
                <a:ea typeface="標楷體" pitchFamily="65" charset="-120"/>
              </a:rPr>
              <a:t>積極方面</a:t>
            </a:r>
            <a:endParaRPr lang="en-US" altLang="zh-TW" sz="4000" b="1" dirty="0" smtClean="0">
              <a:solidFill>
                <a:srgbClr val="0000CC"/>
              </a:solidFill>
              <a:latin typeface="標楷體" pitchFamily="65" charset="-120"/>
              <a:ea typeface="標楷體" pitchFamily="65" charset="-120"/>
            </a:endParaRPr>
          </a:p>
          <a:p>
            <a:pPr marL="1200150" lvl="1" indent="-742950">
              <a:buFont typeface="+mj-lt"/>
              <a:buAutoNum type="alphaLcPeriod"/>
            </a:pPr>
            <a:r>
              <a:rPr lang="zh-TW" altLang="en-US" sz="3600" b="1" dirty="0" smtClean="0">
                <a:latin typeface="標楷體" pitchFamily="65" charset="-120"/>
                <a:ea typeface="標楷體" pitchFamily="65" charset="-120"/>
              </a:rPr>
              <a:t>心志改換一新 </a:t>
            </a:r>
            <a:r>
              <a:rPr lang="en-US" altLang="zh-TW" sz="3600" b="1" dirty="0" smtClean="0">
                <a:solidFill>
                  <a:srgbClr val="0000CC"/>
                </a:solidFill>
                <a:latin typeface="標楷體" pitchFamily="65" charset="-120"/>
                <a:ea typeface="標楷體" pitchFamily="65" charset="-120"/>
              </a:rPr>
              <a:t>(</a:t>
            </a:r>
            <a:r>
              <a:rPr lang="zh-TW" altLang="en-US" sz="3600" b="1" dirty="0" smtClean="0">
                <a:solidFill>
                  <a:srgbClr val="0000CC"/>
                </a:solidFill>
                <a:latin typeface="標楷體" pitchFamily="65" charset="-120"/>
                <a:ea typeface="標楷體" pitchFamily="65" charset="-120"/>
              </a:rPr>
              <a:t>心意更新而變化</a:t>
            </a:r>
            <a:r>
              <a:rPr lang="en-US" altLang="zh-TW" sz="3600" b="1" dirty="0" smtClean="0">
                <a:solidFill>
                  <a:srgbClr val="0000CC"/>
                </a:solidFill>
                <a:latin typeface="標楷體" pitchFamily="65" charset="-120"/>
                <a:ea typeface="標楷體" pitchFamily="65" charset="-120"/>
              </a:rPr>
              <a:t>)</a:t>
            </a:r>
            <a:endParaRPr lang="en-US" altLang="zh-TW" sz="3600" b="1" dirty="0" smtClean="0">
              <a:latin typeface="標楷體" pitchFamily="65" charset="-120"/>
              <a:ea typeface="標楷體" pitchFamily="65" charset="-120"/>
            </a:endParaRPr>
          </a:p>
          <a:p>
            <a:pPr marL="1200150" lvl="1" indent="-742950">
              <a:buFont typeface="+mj-lt"/>
              <a:buAutoNum type="alphaLcPeriod"/>
            </a:pPr>
            <a:r>
              <a:rPr lang="zh-TW" altLang="en-US" sz="3600" b="1" dirty="0" smtClean="0">
                <a:latin typeface="標楷體" pitchFamily="65" charset="-120"/>
                <a:ea typeface="標楷體" pitchFamily="65" charset="-120"/>
              </a:rPr>
              <a:t>穿上新人 </a:t>
            </a:r>
            <a:r>
              <a:rPr lang="en-US" altLang="zh-TW" sz="3600" b="1" dirty="0" smtClean="0">
                <a:solidFill>
                  <a:srgbClr val="0000CC"/>
                </a:solidFill>
                <a:latin typeface="標楷體" pitchFamily="65" charset="-120"/>
                <a:ea typeface="標楷體" pitchFamily="65" charset="-120"/>
              </a:rPr>
              <a:t>(</a:t>
            </a:r>
            <a:r>
              <a:rPr lang="zh-TW" altLang="en-US" sz="3600" b="1" dirty="0" smtClean="0">
                <a:solidFill>
                  <a:srgbClr val="0000CC"/>
                </a:solidFill>
                <a:latin typeface="標楷體" pitchFamily="65" charset="-120"/>
                <a:ea typeface="標楷體" pitchFamily="65" charset="-120"/>
              </a:rPr>
              <a:t>乃是基督</a:t>
            </a:r>
            <a:r>
              <a:rPr lang="en-US" altLang="zh-TW" sz="3600" b="1" dirty="0" smtClean="0">
                <a:solidFill>
                  <a:srgbClr val="0000CC"/>
                </a:solidFill>
                <a:latin typeface="標楷體" pitchFamily="65" charset="-120"/>
                <a:ea typeface="標楷體" pitchFamily="65" charset="-120"/>
              </a:rPr>
              <a:t>)</a:t>
            </a:r>
            <a:endParaRPr lang="en-US" altLang="zh-TW" sz="3600" b="1" dirty="0" smtClean="0">
              <a:latin typeface="標楷體" pitchFamily="65" charset="-120"/>
              <a:ea typeface="標楷體" pitchFamily="65" charset="-120"/>
            </a:endParaRPr>
          </a:p>
          <a:p>
            <a:pPr marL="1200150" lvl="1" indent="-742950">
              <a:buFont typeface="+mj-lt"/>
              <a:buAutoNum type="alphaLcPeriod"/>
            </a:pPr>
            <a:r>
              <a:rPr lang="zh-TW" altLang="en-US" sz="3600" b="1" dirty="0" smtClean="0">
                <a:solidFill>
                  <a:srgbClr val="C00000"/>
                </a:solidFill>
                <a:latin typeface="標楷體" pitchFamily="65" charset="-120"/>
                <a:ea typeface="標楷體" pitchFamily="65" charset="-120"/>
                <a:cs typeface="Arial" pitchFamily="34" charset="0"/>
              </a:rPr>
              <a:t>漸漸更新正如造他主的形像</a:t>
            </a:r>
            <a:r>
              <a:rPr lang="en-US" altLang="zh-TW" sz="3600" b="1" dirty="0" smtClean="0">
                <a:solidFill>
                  <a:srgbClr val="0000CC"/>
                </a:solidFill>
                <a:latin typeface="標楷體" pitchFamily="65" charset="-120"/>
                <a:ea typeface="標楷體" pitchFamily="65" charset="-120"/>
              </a:rPr>
              <a:t>(</a:t>
            </a:r>
            <a:r>
              <a:rPr lang="zh-TW" altLang="en-US" sz="3600" b="1" dirty="0" smtClean="0">
                <a:solidFill>
                  <a:srgbClr val="0000CC"/>
                </a:solidFill>
                <a:latin typeface="標楷體" pitchFamily="65" charset="-120"/>
                <a:ea typeface="標楷體" pitchFamily="65" charset="-120"/>
              </a:rPr>
              <a:t>更像基督</a:t>
            </a:r>
            <a:r>
              <a:rPr lang="en-US" altLang="zh-TW" sz="3600" b="1" dirty="0" smtClean="0">
                <a:solidFill>
                  <a:srgbClr val="0000CC"/>
                </a:solidFill>
                <a:latin typeface="標楷體" pitchFamily="65" charset="-120"/>
                <a:ea typeface="標楷體" pitchFamily="65" charset="-120"/>
              </a:rPr>
              <a:t>)</a:t>
            </a:r>
            <a:endParaRPr lang="en-US" altLang="zh-TW" sz="3600" b="1" dirty="0" smtClean="0">
              <a:latin typeface="標楷體" pitchFamily="65" charset="-120"/>
              <a:ea typeface="標楷體" pitchFamily="65" charset="-120"/>
            </a:endParaRPr>
          </a:p>
          <a:p>
            <a:pPr marL="1200150" lvl="1" indent="-742950">
              <a:buFont typeface="+mj-lt"/>
              <a:buAutoNum type="alphaLcPeriod"/>
            </a:pPr>
            <a:endParaRPr lang="en-US" altLang="en-US" sz="3600" b="1" dirty="0" smtClean="0">
              <a:latin typeface="標楷體" pitchFamily="65" charset="-120"/>
              <a:ea typeface="標楷體" pitchFamily="65" charset="-120"/>
            </a:endParaRPr>
          </a:p>
        </p:txBody>
      </p:sp>
      <p:sp>
        <p:nvSpPr>
          <p:cNvPr id="5" name="TextBox 4"/>
          <p:cNvSpPr txBox="1"/>
          <p:nvPr/>
        </p:nvSpPr>
        <p:spPr>
          <a:xfrm>
            <a:off x="3200400" y="0"/>
            <a:ext cx="2646878" cy="830997"/>
          </a:xfrm>
          <a:prstGeom prst="rect">
            <a:avLst/>
          </a:prstGeom>
          <a:noFill/>
        </p:spPr>
        <p:txBody>
          <a:bodyPr wrap="none" rtlCol="0">
            <a:spAutoFit/>
          </a:bodyPr>
          <a:lstStyle/>
          <a:p>
            <a:r>
              <a:rPr lang="zh-TW" altLang="en-US" sz="4800" b="1" dirty="0" smtClean="0">
                <a:solidFill>
                  <a:srgbClr val="C00000"/>
                </a:solidFill>
                <a:latin typeface="標楷體" pitchFamily="65" charset="-120"/>
                <a:ea typeface="標楷體" pitchFamily="65" charset="-120"/>
                <a:cs typeface="Arial" pitchFamily="34" charset="0"/>
              </a:rPr>
              <a:t>活出基督</a:t>
            </a:r>
            <a:endParaRPr lang="en-US" altLang="en-US" sz="4800" b="1" dirty="0" smtClean="0">
              <a:solidFill>
                <a:srgbClr val="C00000"/>
              </a:solidFill>
              <a:latin typeface="標楷體" pitchFamily="65" charset="-120"/>
              <a:ea typeface="標楷體" pitchFamily="65" charset="-120"/>
              <a:cs typeface="Arial"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3.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1_White Template with blue-green Sego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F83F853-FA01-4B06-983B-0DEE9474D6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1_White Template with blue-green Segoe</Template>
  <TotalTime>696</TotalTime>
  <Words>1831</Words>
  <Application>Microsoft Office PowerPoint</Application>
  <PresentationFormat>On-screen Show (4:3)</PresentationFormat>
  <Paragraphs>221</Paragraphs>
  <Slides>21</Slides>
  <Notes>1</Notes>
  <HiddenSlides>0</HiddenSlides>
  <MMClips>0</MMClips>
  <ScaleCrop>false</ScaleCrop>
  <HeadingPairs>
    <vt:vector size="4" baseType="variant">
      <vt:variant>
        <vt:lpstr>Theme</vt:lpstr>
      </vt:variant>
      <vt:variant>
        <vt:i4>3</vt:i4>
      </vt:variant>
      <vt:variant>
        <vt:lpstr>Slide Titles</vt:lpstr>
      </vt:variant>
      <vt:variant>
        <vt:i4>21</vt:i4>
      </vt:variant>
    </vt:vector>
  </HeadingPairs>
  <TitlesOfParts>
    <vt:vector size="24" baseType="lpstr">
      <vt:lpstr>1_White Template with blue-green Segoe</vt:lpstr>
      <vt:lpstr>White with Courier font for code slides</vt:lpstr>
      <vt:lpstr>Equity</vt:lpstr>
      <vt:lpstr>更像基督  活出基督</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FUJITSU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Manchild Yu</dc:creator>
  <cp:lastModifiedBy>Manchild Yu</cp:lastModifiedBy>
  <cp:revision>19</cp:revision>
  <dcterms:created xsi:type="dcterms:W3CDTF">2016-01-15T17:14:11Z</dcterms:created>
  <dcterms:modified xsi:type="dcterms:W3CDTF">2017-01-13T04:20:15Z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TC102867869990</vt:lpwstr>
  </property>
</Properties>
</file>