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4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2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7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9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559C-E6F4-43E8-A5C4-44C19CA68997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0DD6-D094-4EEC-A188-903D62B51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0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341" y="787513"/>
            <a:ext cx="7772400" cy="1208713"/>
          </a:xfrm>
        </p:spPr>
        <p:txBody>
          <a:bodyPr/>
          <a:lstStyle/>
          <a:p>
            <a:r>
              <a:rPr lang="zh-CN" altLang="en-US" b="1" dirty="0" smtClean="0"/>
              <a:t>更像基督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8343" y="2163651"/>
            <a:ext cx="6555347" cy="2485622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为何要更像基督</a:t>
            </a:r>
            <a:r>
              <a:rPr lang="zh-CN" altLang="en-US" sz="4000" b="1" dirty="0" smtClean="0"/>
              <a:t>？</a:t>
            </a:r>
            <a:endParaRPr lang="en-US" altLang="zh-CN" sz="4000" b="1" dirty="0" smtClean="0"/>
          </a:p>
          <a:p>
            <a:r>
              <a:rPr lang="zh-CN" altLang="en-US" sz="4000" b="1" dirty="0"/>
              <a:t>如何去更像基督</a:t>
            </a:r>
            <a:r>
              <a:rPr lang="zh-CN" altLang="en-US" sz="4000" b="1" dirty="0" smtClean="0"/>
              <a:t>？</a:t>
            </a:r>
            <a:endParaRPr lang="en-US" altLang="zh-CN" sz="4000" b="1" dirty="0" smtClean="0"/>
          </a:p>
          <a:p>
            <a:r>
              <a:rPr lang="zh-CN" altLang="en-US" sz="4000" b="1" dirty="0"/>
              <a:t>怎样能更像基督？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02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3031"/>
            <a:ext cx="8783392" cy="6490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更像基督：更加</a:t>
            </a:r>
            <a:r>
              <a:rPr lang="zh-CN" altLang="en-US" sz="3600" b="1" dirty="0">
                <a:latin typeface="+mn-ea"/>
              </a:rPr>
              <a:t>积</a:t>
            </a:r>
            <a:r>
              <a:rPr lang="zh-CN" altLang="en-US" sz="3600" b="1" dirty="0" smtClean="0">
                <a:latin typeface="+mn-ea"/>
              </a:rPr>
              <a:t>极</a:t>
            </a:r>
            <a:r>
              <a:rPr lang="zh-CN" altLang="en-US" sz="3600" b="1" dirty="0">
                <a:latin typeface="+mn-ea"/>
              </a:rPr>
              <a:t>参</a:t>
            </a:r>
            <a:r>
              <a:rPr lang="zh-CN" altLang="en-US" sz="3600" b="1" dirty="0" smtClean="0">
                <a:latin typeface="+mn-ea"/>
              </a:rPr>
              <a:t>与</a:t>
            </a:r>
            <a:r>
              <a:rPr lang="zh-CN" altLang="en-US" sz="3600" b="1" dirty="0">
                <a:latin typeface="+mn-ea"/>
              </a:rPr>
              <a:t>侍奉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正如人子来，不是要受人的服侍，乃是要服侍人，并且要舍命，作多人的赎价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dirty="0">
                <a:latin typeface="SimSun" panose="02010600030101010101" pitchFamily="2" charset="-122"/>
                <a:ea typeface="SimSun" panose="02010600030101010101" pitchFamily="2" charset="-122"/>
              </a:rPr>
              <a:t>太廿：</a:t>
            </a:r>
            <a:r>
              <a:rPr lang="en-US" sz="3400" dirty="0"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600" dirty="0" smtClean="0"/>
              <a:t>）</a:t>
            </a:r>
            <a:endParaRPr lang="en-US" altLang="zh-CN" sz="36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侍奉是神对基督徒的呼召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/>
              <a:t>我们</a:t>
            </a:r>
            <a:r>
              <a:rPr lang="zh-CN" altLang="en-US" sz="3400" b="1" dirty="0" smtClean="0"/>
              <a:t>勿做消费型的基督徒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/>
              <a:t>侍</a:t>
            </a:r>
            <a:r>
              <a:rPr lang="zh-CN" altLang="en-US" sz="3400" b="1" dirty="0" smtClean="0"/>
              <a:t>奉在于是否愿意的心态</a:t>
            </a:r>
            <a:endParaRPr lang="zh-CN" alt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66535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3031"/>
            <a:ext cx="8783392" cy="6490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更像基督：更加</a:t>
            </a:r>
            <a:r>
              <a:rPr lang="zh-CN" altLang="en-US" sz="3600" b="1" dirty="0">
                <a:latin typeface="+mn-ea"/>
              </a:rPr>
              <a:t>迫</a:t>
            </a:r>
            <a:r>
              <a:rPr lang="zh-CN" altLang="en-US" sz="3600" b="1" dirty="0" smtClean="0">
                <a:latin typeface="+mn-ea"/>
              </a:rPr>
              <a:t>切</a:t>
            </a:r>
            <a:r>
              <a:rPr lang="zh-CN" altLang="en-US" sz="3600" b="1" dirty="0">
                <a:latin typeface="+mn-ea"/>
              </a:rPr>
              <a:t>投</a:t>
            </a:r>
            <a:r>
              <a:rPr lang="zh-CN" altLang="en-US" sz="3600" b="1" dirty="0" smtClean="0">
                <a:latin typeface="+mn-ea"/>
              </a:rPr>
              <a:t>入使命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愿你们平安！父怎样差遣了我，我也照样差遣你们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约廿：</a:t>
            </a:r>
            <a:r>
              <a:rPr 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每位信徒都带着神赋予的使命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/>
              <a:t>基</a:t>
            </a:r>
            <a:r>
              <a:rPr lang="zh-CN" altLang="en-US" sz="3400" b="1" dirty="0" smtClean="0"/>
              <a:t>督的大</a:t>
            </a:r>
            <a:r>
              <a:rPr lang="zh-CN" altLang="en-US" sz="3400" b="1" dirty="0"/>
              <a:t>使</a:t>
            </a:r>
            <a:r>
              <a:rPr lang="zh-CN" altLang="en-US" sz="3400" b="1" dirty="0" smtClean="0"/>
              <a:t>命是给所有信徒的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/>
              <a:t>当</a:t>
            </a:r>
            <a:r>
              <a:rPr lang="zh-CN" altLang="en-US" sz="3400" b="1" dirty="0" smtClean="0"/>
              <a:t>今的</a:t>
            </a:r>
            <a:r>
              <a:rPr lang="zh-CN" altLang="en-US" sz="3400" b="1" dirty="0"/>
              <a:t>社</a:t>
            </a:r>
            <a:r>
              <a:rPr lang="zh-CN" altLang="en-US" sz="3400" b="1" dirty="0" smtClean="0"/>
              <a:t>会对传福音极为不利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要</a:t>
            </a:r>
            <a:r>
              <a:rPr lang="zh-CN" altLang="en-US" sz="3400" b="1" dirty="0"/>
              <a:t>担</a:t>
            </a:r>
            <a:r>
              <a:rPr lang="zh-CN" altLang="en-US" sz="3400" b="1" dirty="0" smtClean="0"/>
              <a:t>当</a:t>
            </a:r>
            <a:r>
              <a:rPr lang="zh-CN" altLang="en-US" sz="3400" b="1" dirty="0"/>
              <a:t>使</a:t>
            </a:r>
            <a:r>
              <a:rPr lang="zh-CN" altLang="en-US" sz="3400" b="1" dirty="0" smtClean="0"/>
              <a:t>命需放下个人的荣辱</a:t>
            </a:r>
            <a:endParaRPr lang="en-US" altLang="zh-CN" sz="1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/>
              <a:t>愿更像基督的信徒，能释放巨大的能量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376102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30276"/>
            <a:ext cx="7886700" cy="84548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怎样能更像基督？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875763"/>
            <a:ext cx="8783392" cy="58727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更</a:t>
            </a:r>
            <a:r>
              <a:rPr lang="zh-CN" altLang="en-US" sz="3600" b="1" dirty="0" smtClean="0">
                <a:latin typeface="+mn-ea"/>
              </a:rPr>
              <a:t>像基督并非一蹴而就的努力</a:t>
            </a:r>
            <a:endParaRPr lang="en-US" altLang="zh-CN" sz="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立志更像基督会遇上重重困难</a:t>
            </a:r>
            <a:endParaRPr lang="en-US" altLang="zh-CN" sz="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49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30276"/>
            <a:ext cx="7886700" cy="84548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怎样能更像基督？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875763"/>
            <a:ext cx="8783392" cy="58727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要更像基督，是一场天人之战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老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旧的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生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命时常还在作怪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我也知道，在我里头，就是我肉体之中，没有良善。因为，立志为善由得我，只是行出来由不得我。故此，我所愿意的善，我反不做；我所不愿意的恶，我倒去做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罗七：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18-19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这场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争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战谁会最后得胜？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要屈从老我的各种缠绕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292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30276"/>
            <a:ext cx="7886700" cy="84548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怎样能更像基督？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875763"/>
            <a:ext cx="8783392" cy="58727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要更像基督，是一场属灵争战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撒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旦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愿意我们活得像基督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不但如此，凡立志在基督耶稣里敬虔度日的也都要受逼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迫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提后三：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侍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奉上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可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能会遇上各种搅扰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搅扰其实映证了何为当做的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04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30276"/>
            <a:ext cx="7886700" cy="84548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怎样能更像基督？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781235"/>
            <a:ext cx="8783392" cy="59672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要在争战中获胜，不能靠血气</a:t>
            </a:r>
            <a:endParaRPr lang="en-US" altLang="zh-CN" sz="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小子们哪，你们是属神的，并且胜了他们；因为那在你们里面的，比那在世界上的更大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约一四：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得胜的关键：顺服圣灵的带领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愿神助我们成为更像基督的人！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48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76"/>
            <a:ext cx="7886700" cy="84548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为何要更像基督</a:t>
            </a:r>
            <a:r>
              <a:rPr lang="zh-CN" altLang="en-US" sz="4000" b="1" dirty="0" smtClean="0"/>
              <a:t>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017432"/>
            <a:ext cx="8783392" cy="5731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神为什么向我们浇灌如此浩大的恩典？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拣选：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因为他预先所知道的人，就预先定下效法他儿子的模样，使他儿子在许多弟兄中作长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子。</a:t>
            </a:r>
            <a:r>
              <a:rPr lang="zh-CN" altLang="en-US" sz="3600" b="1" dirty="0" smtClean="0">
                <a:latin typeface="+mn-ea"/>
              </a:rPr>
              <a:t>（罗八：２９）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已经完成</a:t>
            </a:r>
            <a:r>
              <a:rPr lang="zh-CN" altLang="en-US" sz="3600" b="1" dirty="0">
                <a:latin typeface="+mn-ea"/>
              </a:rPr>
              <a:t>　</a:t>
            </a:r>
            <a:r>
              <a:rPr lang="zh-CN" altLang="en-US" sz="3600" b="1" dirty="0" smtClean="0">
                <a:latin typeface="+mn-ea"/>
              </a:rPr>
              <a:t>－－　神所定的计划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999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76"/>
            <a:ext cx="7886700" cy="845487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为何要更像基督</a:t>
            </a:r>
            <a:r>
              <a:rPr lang="zh-CN" altLang="en-US" sz="4000" b="1" dirty="0" smtClean="0"/>
              <a:t>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017432"/>
            <a:ext cx="8783392" cy="5731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特权：</a:t>
            </a:r>
            <a:r>
              <a:rPr lang="zh-CN" altLang="en-US" sz="3600" b="1" dirty="0">
                <a:solidFill>
                  <a:srgbClr val="0000FF"/>
                </a:solidFill>
              </a:rPr>
              <a:t>我们众人既然敞着脸得以看见主的荣光，好像从镜子里返照，就变成主的形状，荣上加荣，如同从主的灵变成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的。</a:t>
            </a:r>
            <a:r>
              <a:rPr lang="zh-CN" altLang="en-US" sz="3600" b="1" dirty="0" smtClean="0">
                <a:latin typeface="+mn-ea"/>
              </a:rPr>
              <a:t>（林后三：１８）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正在进行</a:t>
            </a:r>
            <a:r>
              <a:rPr lang="zh-CN" altLang="en-US" sz="3600" b="1" dirty="0">
                <a:latin typeface="+mn-ea"/>
              </a:rPr>
              <a:t>　</a:t>
            </a:r>
            <a:r>
              <a:rPr lang="zh-CN" altLang="en-US" sz="3600" b="1" dirty="0" smtClean="0">
                <a:latin typeface="+mn-ea"/>
              </a:rPr>
              <a:t>－－　神所定的模式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77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76"/>
            <a:ext cx="7886700" cy="884124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为何要更像基督</a:t>
            </a:r>
            <a:r>
              <a:rPr lang="zh-CN" altLang="en-US" sz="4000" b="1" dirty="0" smtClean="0"/>
              <a:t>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017432"/>
            <a:ext cx="8783392" cy="5731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归宿：</a:t>
            </a:r>
            <a:r>
              <a:rPr lang="zh-CN" altLang="en-US" sz="3600" b="1" dirty="0">
                <a:solidFill>
                  <a:srgbClr val="0000FF"/>
                </a:solidFill>
              </a:rPr>
              <a:t>亲爱的弟兄啊，我们现在是神的儿女，将来如何，还未显明，但我们知道，主若显现，我们必要像他、因为必得见他的真体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。凡</a:t>
            </a:r>
            <a:r>
              <a:rPr lang="zh-CN" altLang="en-US" sz="3600" b="1" dirty="0">
                <a:solidFill>
                  <a:srgbClr val="0000FF"/>
                </a:solidFill>
              </a:rPr>
              <a:t>向他有这指望的，就洁净自己，像他洁净一样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600" b="1" dirty="0" smtClean="0">
                <a:latin typeface="+mn-ea"/>
              </a:rPr>
              <a:t>（约一三：</a:t>
            </a:r>
            <a:r>
              <a:rPr lang="en-US" altLang="zh-CN" sz="3600" b="1" dirty="0" smtClean="0">
                <a:latin typeface="+mn-ea"/>
              </a:rPr>
              <a:t>2-3</a:t>
            </a:r>
            <a:r>
              <a:rPr lang="zh-CN" altLang="en-US" sz="3600" b="1" dirty="0" smtClean="0">
                <a:latin typeface="+mn-ea"/>
              </a:rPr>
              <a:t>）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将来结局</a:t>
            </a:r>
            <a:r>
              <a:rPr lang="zh-CN" altLang="en-US" sz="3600" b="1" dirty="0">
                <a:latin typeface="+mn-ea"/>
              </a:rPr>
              <a:t>　</a:t>
            </a:r>
            <a:r>
              <a:rPr lang="zh-CN" altLang="en-US" sz="3600" b="1" dirty="0" smtClean="0">
                <a:latin typeface="+mn-ea"/>
              </a:rPr>
              <a:t>－－　神所定的美满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346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276"/>
            <a:ext cx="7886700" cy="78109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/>
              <a:t>为何要更像基督</a:t>
            </a:r>
            <a:r>
              <a:rPr lang="zh-CN" altLang="en-US" sz="4000" b="1" dirty="0" smtClean="0"/>
              <a:t>？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914401"/>
            <a:ext cx="8783392" cy="5731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神对基督徒过去、现在、将来的心意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基督徒不当甘心平庸，乃要求神喜悦</a:t>
            </a:r>
            <a:endParaRPr lang="en-US" altLang="zh-CN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人若说他住在主里面，就该自己照主所行的去行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600" b="1" dirty="0" smtClean="0"/>
              <a:t>（约一二：６）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31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7" y="798491"/>
            <a:ext cx="8783392" cy="5731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更像基督：更加认真学习圣经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学习基督以神的话战胜试探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建立读经灵修习惯至关重要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个人研读经可能遇到的困难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参加教会主日学带来的益处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加入小组团契可得到的帮助</a:t>
            </a:r>
            <a:endParaRPr lang="en-US" sz="3400" b="1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6151" y="0"/>
            <a:ext cx="4288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如何去更像基督</a:t>
            </a:r>
            <a:r>
              <a:rPr lang="zh-CN" altLang="en-US" sz="4000" b="1" dirty="0"/>
              <a:t>？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466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90152"/>
            <a:ext cx="8783392" cy="57310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更像基督：更加恒切向神祷告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你们要祷告，免得入了迷惑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zh-CN" sz="3400" b="1" dirty="0" smtClean="0">
              <a:solidFill>
                <a:srgbClr val="0000FF"/>
              </a:solidFill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</a:rPr>
              <a:t>你们心灵固然愿意，肉体却软弱了。</a:t>
            </a:r>
            <a:endParaRPr lang="en-US" altLang="zh-CN" sz="3400" b="1" dirty="0" smtClean="0">
              <a:solidFill>
                <a:srgbClr val="0000FF"/>
              </a:solidFill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我们在什么情形下祷告</a:t>
            </a:r>
            <a:r>
              <a:rPr lang="zh-CN" altLang="en-US" sz="3400" b="1" dirty="0">
                <a:latin typeface="+mn-ea"/>
              </a:rPr>
              <a:t>？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我们愿意做怎样的孩子</a:t>
            </a:r>
            <a:r>
              <a:rPr lang="zh-CN" altLang="en-US" sz="3400" b="1" dirty="0">
                <a:latin typeface="+mn-ea"/>
              </a:rPr>
              <a:t>？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孤军奋战的祷告之困难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参加祷告会需克服挑战</a:t>
            </a:r>
            <a:endParaRPr lang="en-US" altLang="zh-CN" sz="12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200" b="1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以上两点为根基，必须牢固扎实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014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3031"/>
            <a:ext cx="8783392" cy="6490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更像基督：更加努力效法舍己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+mn-ea"/>
              </a:rPr>
              <a:t>基督高贵品性的根本所在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solidFill>
                  <a:srgbClr val="0000FF"/>
                </a:solidFill>
              </a:rPr>
              <a:t>祂本</a:t>
            </a:r>
            <a:r>
              <a:rPr lang="zh-CN" altLang="en-US" sz="3400" b="1" dirty="0">
                <a:solidFill>
                  <a:srgbClr val="0000FF"/>
                </a:solidFill>
              </a:rPr>
              <a:t>有神的形像，不以自己与神同等为强夺的</a:t>
            </a:r>
            <a:r>
              <a:rPr lang="zh-CN" altLang="en-US" sz="3400" b="1" dirty="0" smtClean="0">
                <a:solidFill>
                  <a:srgbClr val="0000FF"/>
                </a:solidFill>
              </a:rPr>
              <a:t>；反</a:t>
            </a:r>
            <a:r>
              <a:rPr lang="zh-CN" altLang="en-US" sz="3400" b="1" dirty="0">
                <a:solidFill>
                  <a:srgbClr val="0000FF"/>
                </a:solidFill>
              </a:rPr>
              <a:t>倒虚己，取了奴仆的形像，成为人的样式</a:t>
            </a:r>
            <a:r>
              <a:rPr lang="zh-CN" altLang="en-US" sz="3400" b="1" dirty="0" smtClean="0">
                <a:solidFill>
                  <a:srgbClr val="0000FF"/>
                </a:solidFill>
              </a:rPr>
              <a:t>；既</a:t>
            </a:r>
            <a:r>
              <a:rPr lang="zh-CN" altLang="en-US" sz="3400" b="1" dirty="0">
                <a:solidFill>
                  <a:srgbClr val="0000FF"/>
                </a:solidFill>
              </a:rPr>
              <a:t>有人的样子，就自己卑微，存心顺服，以至于死，且死在十字架上</a:t>
            </a:r>
            <a:r>
              <a:rPr lang="zh-CN" altLang="en-US" sz="34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400" b="1" dirty="0" smtClean="0"/>
              <a:t>（腓二：６－８）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我们为何活得不像基督？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许多圣经教导的本质所在</a:t>
            </a:r>
            <a:endParaRPr lang="zh-CN" alt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70101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03031"/>
            <a:ext cx="8847786" cy="6490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更像基督：更加努力效法舍己</a:t>
            </a:r>
            <a:endParaRPr lang="en-US" altLang="zh-CN" sz="36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与</a:t>
            </a:r>
            <a:r>
              <a:rPr lang="zh-CN" altLang="en-US" sz="3400" b="1" dirty="0"/>
              <a:t>他</a:t>
            </a:r>
            <a:r>
              <a:rPr lang="zh-CN" altLang="en-US" sz="3400" b="1" dirty="0" smtClean="0"/>
              <a:t>人利</a:t>
            </a:r>
            <a:r>
              <a:rPr lang="zh-CN" altLang="en-US" sz="3400" b="1" dirty="0"/>
              <a:t>益冲突的时候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+mn-ea"/>
              </a:rPr>
              <a:t>与他人意见不和的时</a:t>
            </a:r>
            <a:r>
              <a:rPr lang="zh-CN" altLang="en-US" sz="3400" b="1" dirty="0" smtClean="0">
                <a:latin typeface="+mn-ea"/>
              </a:rPr>
              <a:t>候</a:t>
            </a:r>
            <a:endParaRPr lang="en-US" altLang="zh-CN" sz="3400" b="1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遭遇不</a:t>
            </a:r>
            <a:r>
              <a:rPr lang="zh-CN" altLang="en-US" sz="3400" b="1" dirty="0"/>
              <a:t>公正待遇的时</a:t>
            </a:r>
            <a:r>
              <a:rPr lang="zh-CN" altLang="en-US" sz="3400" b="1" dirty="0" smtClean="0"/>
              <a:t>候</a:t>
            </a:r>
            <a:endParaRPr lang="en-US" altLang="zh-CN" sz="3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/>
              <a:t>……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800" b="1" dirty="0" smtClean="0"/>
              <a:t>不是凡事逆来顺受，而是处处效法基督</a:t>
            </a:r>
            <a:endParaRPr lang="zh-CN" alt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353895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1247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SimSun</vt:lpstr>
      <vt:lpstr>SimSun</vt:lpstr>
      <vt:lpstr>Arial</vt:lpstr>
      <vt:lpstr>Calibri</vt:lpstr>
      <vt:lpstr>Calibri Light</vt:lpstr>
      <vt:lpstr>Wingdings</vt:lpstr>
      <vt:lpstr>Office Theme</vt:lpstr>
      <vt:lpstr>更像基督</vt:lpstr>
      <vt:lpstr>为何要更像基督？</vt:lpstr>
      <vt:lpstr>为何要更像基督？</vt:lpstr>
      <vt:lpstr>为何要更像基督？</vt:lpstr>
      <vt:lpstr>为何要更像基督？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怎样能更像基督？</vt:lpstr>
      <vt:lpstr>怎样能更像基督？</vt:lpstr>
      <vt:lpstr>怎样能更像基督？</vt:lpstr>
      <vt:lpstr>怎样能更像基督？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更像基督</dc:title>
  <dc:creator>TennysonChen</dc:creator>
  <cp:lastModifiedBy>TennysonChen</cp:lastModifiedBy>
  <cp:revision>18</cp:revision>
  <dcterms:created xsi:type="dcterms:W3CDTF">2016-12-29T02:07:23Z</dcterms:created>
  <dcterms:modified xsi:type="dcterms:W3CDTF">2016-12-30T02:25:13Z</dcterms:modified>
</cp:coreProperties>
</file>