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5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1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6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9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2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2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8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4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045CA-000A-4E60-975E-7AD0146B3E0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648EF-EA4F-4027-BB40-9CE422CE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6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282" y="816745"/>
            <a:ext cx="8522562" cy="1074198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两条道路：摩西与法</a:t>
            </a:r>
            <a:r>
              <a:rPr lang="zh-CN" altLang="en-US" sz="5400" b="1" dirty="0" smtClean="0"/>
              <a:t>老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545978" y="2301509"/>
            <a:ext cx="8282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不要效法这个世界，只要心意更新而变化，叫你们察验何为神的善良、纯全、可喜悦的旨意。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（罗十二：</a:t>
            </a:r>
            <a:r>
              <a:rPr 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727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不要效法这个世界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世界的辖制：敌对真理，逼人臣服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文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化氛围强迫信徒隐瞒身份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世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界潮流冲击信徒价值观念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法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个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世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界：敢于逆流而上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768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要心意更新而变化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心意更新变化：了解神旨意的关键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摩西开始的心意：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啊，你愿意打发谁，就打发谁去吧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！”（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出四：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摩西后来的心意：摩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西、亚伦这样行；耶和华怎样吩咐他们，他们就照样行了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出七：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摩西的心意更新，让他能够了解神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07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要心意更新而变化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心意更新变化，是顺服神的结果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心意更新变化，从明白身份开始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我的百姓在埃及所受的困苦，我实在看见了；他们因受督工的辖制所发的哀声，我也听见了。我原知道他们的痛苦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400" b="1" dirty="0" smtClean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（出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三：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非凡的身份，须有非凡的举措</a:t>
            </a:r>
            <a:endParaRPr lang="en-US" sz="3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646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要心意更新而变化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世界的衡量标准：以成败论英雄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世人对世人的评价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徒亦深受影响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原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因为缺乏安全感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认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识身份可获解脱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目标应为履行使命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无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需得到世界认可：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直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到如今，人还把我们看作世界上的污秽，万物中的渣滓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林前四：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05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要心意更新而变化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世界的人生理念：一切靠自己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自强不息才有出路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依靠才干培养自信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根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基不牢的自信心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靠身份的信心之例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心出于神的应许：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父所赐给我的人必到我这里来；到我这里来的，我总不丢弃他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约六：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37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443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要心意更新而变化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07868"/>
            <a:ext cx="8859915" cy="58858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世界的行为准则：跟着感觉走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行为依据为个人喜好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被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领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养孩子改变之例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神对我们生活的期盼：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所以，我们借着洗礼归入死，和祂一同埋葬，原是叫我们一举一动有新生的样式，像基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督借着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父的荣耀从死里复活一样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罗六：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们活出了这样式吗？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132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84223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两条道路：摩西与法老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1180730"/>
            <a:ext cx="8717872" cy="54952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类似的开始，截然不同的结局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法老代表世界，摩西心意更新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愿神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帮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助我们走上义人的道路！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261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32" y="159798"/>
            <a:ext cx="4412201" cy="79011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摩西的经历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67" y="949911"/>
            <a:ext cx="4493766" cy="5655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出生于艰难岁月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被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从水里拉出来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在埃及王宫长大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因强出头而逃亡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被拣选带领民众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回埃及对抗法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成神旷世之举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  <p:pic>
        <p:nvPicPr>
          <p:cNvPr id="1026" name="Picture 2" descr="Image result for image mo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198" y="0"/>
            <a:ext cx="4463802" cy="617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3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32" y="159798"/>
            <a:ext cx="4412201" cy="79011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法老</a:t>
            </a:r>
            <a:r>
              <a:rPr lang="zh-CN" altLang="en-US" sz="4000" b="1" dirty="0" smtClean="0"/>
              <a:t>的作为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66" y="1038687"/>
            <a:ext cx="4573665" cy="55662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心地刚硬对抗摩西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遭神降灾祸及全国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出而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反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而不愿悔改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逾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越节长子被击杀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勉强答应摩西请求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追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赶以色列遭覆灭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2052" name="Picture 4" descr="Image result for image pharoah mo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431" y="-1"/>
            <a:ext cx="4385570" cy="638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30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87" y="142043"/>
            <a:ext cx="8886548" cy="65961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/>
              <a:t>一个</a:t>
            </a:r>
            <a:r>
              <a:rPr lang="zh-CN" altLang="en-US" sz="3600" b="1" dirty="0" smtClean="0"/>
              <a:t>家喻户晓的经典故事</a:t>
            </a:r>
            <a:endParaRPr lang="en-US" altLang="zh-CN" sz="12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/>
              <a:t>两</a:t>
            </a:r>
            <a:r>
              <a:rPr lang="zh-CN" altLang="en-US" sz="3600" b="1" dirty="0" smtClean="0"/>
              <a:t>个老生</a:t>
            </a:r>
            <a:r>
              <a:rPr lang="zh-CN" altLang="en-US" sz="3600" b="1" dirty="0"/>
              <a:t>常谈</a:t>
            </a:r>
            <a:r>
              <a:rPr lang="zh-CN" altLang="en-US" sz="3600" b="1" dirty="0" smtClean="0"/>
              <a:t>的经典问题</a:t>
            </a:r>
            <a:endParaRPr lang="en-US" altLang="zh-CN" sz="8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神不给法老悔改的机会？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神让摩西去向法老撒谎？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1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摩西与法老之鲜明的对比</a:t>
            </a:r>
            <a:endParaRPr lang="en-US" altLang="zh-CN" sz="8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法老开始心地刚硬，坚持刚硬遭灾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祸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摩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西开始心地刚硬，转而柔顺蒙祝福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504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不要效法这个世界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法老是世界的象征，试图辖制信徒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世界的辖制：充满偶像，混淆真伪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尼罗河神：水变成血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生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育之神：青蛙泛滥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大地之神：灰尘变</a:t>
            </a:r>
            <a:r>
              <a:rPr lang="ja-JP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虱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蝇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为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神：苍蝇为患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牲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畜为神：牲畜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遭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瘟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459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不要效法这个世界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世界的辖制：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充满偶像，混淆真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伪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医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治之神：全身长疮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天气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之神：迎来冰雹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驱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虫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之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：遍地蝗虫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太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阳之神：昏天暗地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法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老为神：长子尽殇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灾祸目的：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又要败坏埃及一切的神，我是耶和华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出十二：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04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不要效法这个世界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我们有被偶像勾引吗？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找出偶像的藏身之处：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己的梦想当中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己的花钱习惯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己的祈求回应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己的情绪深处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785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不要效法这个世界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华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人知识分子的偶像：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切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莫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等到神要败坏偶像时才觉清醒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不要效法这个世界：撇弃一切偶像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6904" y="843379"/>
            <a:ext cx="2501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孩子的教育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6960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28" y="63285"/>
            <a:ext cx="7886700" cy="673561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不要效法这个世界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843379"/>
            <a:ext cx="8859915" cy="5850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世界的辖制：敌对真理，逼人臣服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法老：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耶和华是谁，使我听他的话，容以色列人去呢？我不认识耶和华，也不容以色列人去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！（出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五：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对神的自由化运动越演越烈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55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1286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SimSun</vt:lpstr>
      <vt:lpstr>SimSun</vt:lpstr>
      <vt:lpstr>Arial</vt:lpstr>
      <vt:lpstr>Calibri</vt:lpstr>
      <vt:lpstr>Calibri Light</vt:lpstr>
      <vt:lpstr>Wingdings</vt:lpstr>
      <vt:lpstr>Office Theme</vt:lpstr>
      <vt:lpstr>两条道路：摩西与法老</vt:lpstr>
      <vt:lpstr>摩西的经历</vt:lpstr>
      <vt:lpstr>法老的作为</vt:lpstr>
      <vt:lpstr>PowerPoint Presentation</vt:lpstr>
      <vt:lpstr>一.不要效法这个世界</vt:lpstr>
      <vt:lpstr>一.不要效法这个世界</vt:lpstr>
      <vt:lpstr>一.不要效法这个世界</vt:lpstr>
      <vt:lpstr>一.不要效法这个世界</vt:lpstr>
      <vt:lpstr>一.不要效法这个世界</vt:lpstr>
      <vt:lpstr>一.不要效法这个世界</vt:lpstr>
      <vt:lpstr>二.要心意更新而变化</vt:lpstr>
      <vt:lpstr>二.要心意更新而变化</vt:lpstr>
      <vt:lpstr>二.要心意更新而变化</vt:lpstr>
      <vt:lpstr>二.要心意更新而变化</vt:lpstr>
      <vt:lpstr>二.要心意更新而变化</vt:lpstr>
      <vt:lpstr>两条道路：摩西与法老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两条道路：摩西与法老</dc:title>
  <dc:creator>Chen, Tennyson X.</dc:creator>
  <cp:lastModifiedBy>TennysonChen</cp:lastModifiedBy>
  <cp:revision>28</cp:revision>
  <dcterms:created xsi:type="dcterms:W3CDTF">2016-11-01T18:52:25Z</dcterms:created>
  <dcterms:modified xsi:type="dcterms:W3CDTF">2016-11-19T22:20:17Z</dcterms:modified>
</cp:coreProperties>
</file>