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8" r:id="rId10"/>
    <p:sldId id="269" r:id="rId11"/>
    <p:sldId id="270" r:id="rId12"/>
    <p:sldId id="263" r:id="rId13"/>
    <p:sldId id="264" r:id="rId14"/>
    <p:sldId id="265" r:id="rId15"/>
    <p:sldId id="266" r:id="rId16"/>
    <p:sldId id="267" r:id="rId17"/>
    <p:sldId id="272" r:id="rId18"/>
    <p:sldId id="275" r:id="rId19"/>
    <p:sldId id="273" r:id="rId20"/>
    <p:sldId id="271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9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FB02-A3A4-493C-8831-1B9597E50898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7D32-E769-470A-A2B2-7BA4FFA69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57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FB02-A3A4-493C-8831-1B9597E50898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7D32-E769-470A-A2B2-7BA4FFA69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0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FB02-A3A4-493C-8831-1B9597E50898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7D32-E769-470A-A2B2-7BA4FFA69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52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altLang="zh-TW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DED0B63-5397-4A21-A584-08F6AE4938A0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17837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TW"/>
              <a:t>Click to edit Master text styles</a:t>
            </a:r>
          </a:p>
          <a:p>
            <a:pPr lvl="1" eaLnBrk="1" latinLnBrk="0" hangingPunct="1"/>
            <a:r>
              <a:rPr lang="en-US" altLang="zh-TW"/>
              <a:t>Second level</a:t>
            </a:r>
          </a:p>
          <a:p>
            <a:pPr lvl="2" eaLnBrk="1" latinLnBrk="0" hangingPunct="1"/>
            <a:r>
              <a:rPr lang="en-US" altLang="zh-TW"/>
              <a:t>Third level</a:t>
            </a:r>
          </a:p>
          <a:p>
            <a:pPr lvl="3" eaLnBrk="1" latinLnBrk="0" hangingPunct="1"/>
            <a:r>
              <a:rPr lang="en-US" altLang="zh-TW"/>
              <a:t>Fourth level</a:t>
            </a:r>
          </a:p>
          <a:p>
            <a:pPr lvl="4" eaLnBrk="1" latinLnBrk="0" hangingPunct="1"/>
            <a:r>
              <a:rPr lang="en-US" altLang="zh-TW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6B487-5C6D-4446-9A60-F17CB7C8512A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18767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altLang="zh-TW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6913B2-7A64-4C5F-BDF6-33FB38D9FD74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365766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TW"/>
              <a:t>Click to edit Master text styles</a:t>
            </a:r>
          </a:p>
          <a:p>
            <a:pPr lvl="1" eaLnBrk="1" latinLnBrk="0" hangingPunct="1"/>
            <a:r>
              <a:rPr lang="en-US" altLang="zh-TW"/>
              <a:t>Second level</a:t>
            </a:r>
          </a:p>
          <a:p>
            <a:pPr lvl="2" eaLnBrk="1" latinLnBrk="0" hangingPunct="1"/>
            <a:r>
              <a:rPr lang="en-US" altLang="zh-TW"/>
              <a:t>Third level</a:t>
            </a:r>
          </a:p>
          <a:p>
            <a:pPr lvl="3" eaLnBrk="1" latinLnBrk="0" hangingPunct="1"/>
            <a:r>
              <a:rPr lang="en-US" altLang="zh-TW"/>
              <a:t>Fourth level</a:t>
            </a:r>
          </a:p>
          <a:p>
            <a:pPr lvl="4" eaLnBrk="1" latinLnBrk="0" hangingPunct="1"/>
            <a:r>
              <a:rPr lang="en-US" altLang="zh-TW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TW"/>
              <a:t>Click to edit Master text styles</a:t>
            </a:r>
          </a:p>
          <a:p>
            <a:pPr lvl="1" eaLnBrk="1" latinLnBrk="0" hangingPunct="1"/>
            <a:r>
              <a:rPr lang="en-US" altLang="zh-TW"/>
              <a:t>Second level</a:t>
            </a:r>
          </a:p>
          <a:p>
            <a:pPr lvl="2" eaLnBrk="1" latinLnBrk="0" hangingPunct="1"/>
            <a:r>
              <a:rPr lang="en-US" altLang="zh-TW"/>
              <a:t>Third level</a:t>
            </a:r>
          </a:p>
          <a:p>
            <a:pPr lvl="3" eaLnBrk="1" latinLnBrk="0" hangingPunct="1"/>
            <a:r>
              <a:rPr lang="en-US" altLang="zh-TW"/>
              <a:t>Fourth level</a:t>
            </a:r>
          </a:p>
          <a:p>
            <a:pPr lvl="4" eaLnBrk="1" latinLnBrk="0" hangingPunct="1"/>
            <a:r>
              <a:rPr lang="en-US" altLang="zh-TW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B6567-1B1C-479E-9133-883A93C01362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22616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TW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TW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zh-TW"/>
              <a:t>Click to edit Master text styles</a:t>
            </a:r>
          </a:p>
          <a:p>
            <a:pPr lvl="1" eaLnBrk="1" latinLnBrk="0" hangingPunct="1"/>
            <a:r>
              <a:rPr lang="en-US" altLang="zh-TW"/>
              <a:t>Second level</a:t>
            </a:r>
          </a:p>
          <a:p>
            <a:pPr lvl="2" eaLnBrk="1" latinLnBrk="0" hangingPunct="1"/>
            <a:r>
              <a:rPr lang="en-US" altLang="zh-TW"/>
              <a:t>Third level</a:t>
            </a:r>
          </a:p>
          <a:p>
            <a:pPr lvl="3" eaLnBrk="1" latinLnBrk="0" hangingPunct="1"/>
            <a:r>
              <a:rPr lang="en-US" altLang="zh-TW"/>
              <a:t>Fourth level</a:t>
            </a:r>
          </a:p>
          <a:p>
            <a:pPr lvl="4" eaLnBrk="1" latinLnBrk="0" hangingPunct="1"/>
            <a:r>
              <a:rPr lang="en-US" altLang="zh-TW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zh-TW"/>
              <a:t>Click to edit Master text styles</a:t>
            </a:r>
          </a:p>
          <a:p>
            <a:pPr lvl="1" eaLnBrk="1" latinLnBrk="0" hangingPunct="1"/>
            <a:r>
              <a:rPr lang="en-US" altLang="zh-TW"/>
              <a:t>Second level</a:t>
            </a:r>
          </a:p>
          <a:p>
            <a:pPr lvl="2" eaLnBrk="1" latinLnBrk="0" hangingPunct="1"/>
            <a:r>
              <a:rPr lang="en-US" altLang="zh-TW"/>
              <a:t>Third level</a:t>
            </a:r>
          </a:p>
          <a:p>
            <a:pPr lvl="3" eaLnBrk="1" latinLnBrk="0" hangingPunct="1"/>
            <a:r>
              <a:rPr lang="en-US" altLang="zh-TW"/>
              <a:t>Fourth level</a:t>
            </a:r>
          </a:p>
          <a:p>
            <a:pPr lvl="4" eaLnBrk="1" latinLnBrk="0" hangingPunct="1"/>
            <a:r>
              <a:rPr lang="en-US" altLang="zh-TW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3AB592-DE1F-4192-82C5-1B91B35128E6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1426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AB47F-0A16-4EDA-9A50-2AFAF73E44D6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46980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C8632B-DA2F-4C48-8CD0-7671CECB464D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6906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altLang="zh-TW"/>
              <a:t>Click to edit Master text styles</a:t>
            </a:r>
          </a:p>
          <a:p>
            <a:pPr lvl="1" eaLnBrk="1" latinLnBrk="0" hangingPunct="1"/>
            <a:r>
              <a:rPr lang="en-US" altLang="zh-TW"/>
              <a:t>Second level</a:t>
            </a:r>
          </a:p>
          <a:p>
            <a:pPr lvl="2" eaLnBrk="1" latinLnBrk="0" hangingPunct="1"/>
            <a:r>
              <a:rPr lang="en-US" altLang="zh-TW"/>
              <a:t>Third level</a:t>
            </a:r>
          </a:p>
          <a:p>
            <a:pPr lvl="3" eaLnBrk="1" latinLnBrk="0" hangingPunct="1"/>
            <a:r>
              <a:rPr lang="en-US" altLang="zh-TW"/>
              <a:t>Fourth level</a:t>
            </a:r>
          </a:p>
          <a:p>
            <a:pPr lvl="4" eaLnBrk="1" latinLnBrk="0" hangingPunct="1"/>
            <a:r>
              <a:rPr lang="en-US" altLang="zh-TW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CD7D19-BA61-42CF-BCB5-5D566B862AD4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541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FB02-A3A4-493C-8831-1B9597E50898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7D32-E769-470A-A2B2-7BA4FFA69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090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altLang="zh-TW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altLang="zh-TW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9001CD4-D64E-484D-85BF-C4B402E32197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777119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altLang="zh-TW"/>
              <a:t>Click to edit Master text styles</a:t>
            </a:r>
          </a:p>
          <a:p>
            <a:pPr lvl="1" eaLnBrk="1" latinLnBrk="0" hangingPunct="1"/>
            <a:r>
              <a:rPr lang="en-US" altLang="zh-TW"/>
              <a:t>Second level</a:t>
            </a:r>
          </a:p>
          <a:p>
            <a:pPr lvl="2" eaLnBrk="1" latinLnBrk="0" hangingPunct="1"/>
            <a:r>
              <a:rPr lang="en-US" altLang="zh-TW"/>
              <a:t>Third level</a:t>
            </a:r>
          </a:p>
          <a:p>
            <a:pPr lvl="3" eaLnBrk="1" latinLnBrk="0" hangingPunct="1"/>
            <a:r>
              <a:rPr lang="en-US" altLang="zh-TW"/>
              <a:t>Fourth level</a:t>
            </a:r>
          </a:p>
          <a:p>
            <a:pPr lvl="4" eaLnBrk="1" latinLnBrk="0" hangingPunct="1"/>
            <a:r>
              <a:rPr lang="en-US" altLang="zh-TW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37117-3023-4D02-A46E-6F8DCBF5C4AF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25627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altLang="zh-TW"/>
              <a:t>Click to edit Master text styles</a:t>
            </a:r>
          </a:p>
          <a:p>
            <a:pPr lvl="1" eaLnBrk="1" latinLnBrk="0" hangingPunct="1"/>
            <a:r>
              <a:rPr lang="en-US" altLang="zh-TW"/>
              <a:t>Second level</a:t>
            </a:r>
          </a:p>
          <a:p>
            <a:pPr lvl="2" eaLnBrk="1" latinLnBrk="0" hangingPunct="1"/>
            <a:r>
              <a:rPr lang="en-US" altLang="zh-TW"/>
              <a:t>Third level</a:t>
            </a:r>
          </a:p>
          <a:p>
            <a:pPr lvl="3" eaLnBrk="1" latinLnBrk="0" hangingPunct="1"/>
            <a:r>
              <a:rPr lang="en-US" altLang="zh-TW"/>
              <a:t>Fourth level</a:t>
            </a:r>
          </a:p>
          <a:p>
            <a:pPr lvl="4" eaLnBrk="1" latinLnBrk="0" hangingPunct="1"/>
            <a:r>
              <a:rPr lang="en-US" altLang="zh-TW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224C9-A525-422F-839A-78241671471E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783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FB02-A3A4-493C-8831-1B9597E50898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7D32-E769-470A-A2B2-7BA4FFA69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66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FB02-A3A4-493C-8831-1B9597E50898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7D32-E769-470A-A2B2-7BA4FFA69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8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FB02-A3A4-493C-8831-1B9597E50898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7D32-E769-470A-A2B2-7BA4FFA69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3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FB02-A3A4-493C-8831-1B9597E50898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7D32-E769-470A-A2B2-7BA4FFA69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94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FB02-A3A4-493C-8831-1B9597E50898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7D32-E769-470A-A2B2-7BA4FFA69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0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FB02-A3A4-493C-8831-1B9597E50898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7D32-E769-470A-A2B2-7BA4FFA69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5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FB02-A3A4-493C-8831-1B9597E50898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7D32-E769-470A-A2B2-7BA4FFA69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1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9FB02-A3A4-493C-8831-1B9597E50898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57D32-E769-470A-A2B2-7BA4FFA69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0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TW"/>
              <a:t>Click to edit Master text styles</a:t>
            </a:r>
          </a:p>
          <a:p>
            <a:pPr lvl="1" eaLnBrk="1" latinLnBrk="0" hangingPunct="1"/>
            <a:r>
              <a:rPr kumimoji="0" lang="en-US" altLang="zh-TW"/>
              <a:t>Second level</a:t>
            </a:r>
          </a:p>
          <a:p>
            <a:pPr lvl="2" eaLnBrk="1" latinLnBrk="0" hangingPunct="1"/>
            <a:r>
              <a:rPr kumimoji="0" lang="en-US" altLang="zh-TW"/>
              <a:t>Third level</a:t>
            </a:r>
          </a:p>
          <a:p>
            <a:pPr lvl="3" eaLnBrk="1" latinLnBrk="0" hangingPunct="1"/>
            <a:r>
              <a:rPr kumimoji="0" lang="en-US" altLang="zh-TW"/>
              <a:t>Fourth level</a:t>
            </a:r>
          </a:p>
          <a:p>
            <a:pPr lvl="4" eaLnBrk="1" latinLnBrk="0" hangingPunct="1"/>
            <a:r>
              <a:rPr kumimoji="0" lang="en-US" altLang="zh-TW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312891F-5D26-470B-9B4E-70F9639189B7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005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7896"/>
            <a:ext cx="7772400" cy="2387600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至於我和我家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40792"/>
            <a:ext cx="6858000" cy="165576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北卡华人福音基督教会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57389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38959"/>
            <a:ext cx="7886700" cy="5838004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信他的人，不被定罪；不信的人，罪已经定了，因为他不信神独生子的名。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 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我们都是罪人，生下来就有罪。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犯罪与定罪不同。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信他的人，不被定罪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。因为十字架。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不信的人，罪已经定了，因为他不信神独生子的名。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你真心相信神的话吗？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6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9998"/>
            <a:ext cx="7886700" cy="98624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信仰传承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3805"/>
            <a:ext cx="7886700" cy="4963158"/>
          </a:xfrm>
        </p:spPr>
        <p:txBody>
          <a:bodyPr/>
          <a:lstStyle/>
          <a:p>
            <a:pPr defTabSz="457200">
              <a:lnSpc>
                <a:spcPct val="100000"/>
              </a:lnSpc>
              <a:spcBef>
                <a:spcPts val="0"/>
              </a:spcBef>
            </a:pP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想到你心里无伪之信，这信是先在你外祖母罗以和你母亲友尼基心里的，我深信也在你的心里。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提后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三代信仰的传承。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123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1905"/>
            <a:ext cx="7886700" cy="913416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戴德生的家族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772" y="1173345"/>
            <a:ext cx="6103923" cy="4995526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戴绍曾牧师（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1929-2009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戴德生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的曾孙。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生于开封。死在香港。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台湾华神首任院长。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中国人，你在那里？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儿子戴继宗牧师。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7589" y="1779784"/>
            <a:ext cx="4162425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6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0457"/>
            <a:ext cx="7886700" cy="84058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戴家家训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73345"/>
            <a:ext cx="7886700" cy="500361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3333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假如我有千磅英金，中国可以全数支取；假如我有千条性命，决不留下一条不给中国。不，不是中国，乃是基督。</a:t>
            </a:r>
            <a:endParaRPr lang="en-US" altLang="zh-CN" sz="3600" b="1" dirty="0">
              <a:solidFill>
                <a:srgbClr val="3333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3333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至於我和我家，我们必定事奉耶和华。</a:t>
            </a:r>
            <a:endParaRPr lang="en-US" altLang="zh-CN" sz="3600" b="1" dirty="0">
              <a:solidFill>
                <a:srgbClr val="3333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2444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3814"/>
            <a:ext cx="7886700" cy="97006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给孩子取名字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81437"/>
            <a:ext cx="7886700" cy="4995526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徐一可。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冯也苏。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绍曾。效法曾祖父。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继宗。继承祖宗。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承约，承书，承亚。</a:t>
            </a: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58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880"/>
            <a:ext cx="7886700" cy="87527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培养敬虔的下一代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37037"/>
            <a:ext cx="7886700" cy="5039926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我自己得救了吗？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你们要分外的殷勤。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彼后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信心，德行，知识，节制，忍耐，敬虔，爱弟兄的心，爱</a:t>
            </a:r>
            <a:r>
              <a:rPr lang="zh-CN" altLang="en-US" sz="3600" b="1" u="sng" dirty="0">
                <a:latin typeface="SimSun" panose="02010600030101010101" pitchFamily="2" charset="-122"/>
                <a:ea typeface="SimSun" panose="02010600030101010101" pitchFamily="2" charset="-122"/>
              </a:rPr>
              <a:t>众人的心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自己的价值观没有改变，怎能期待孩子改变？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4205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016000"/>
            <a:ext cx="8229600" cy="4103077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sz="3600" dirty="0">
                <a:latin typeface="KaiTi" pitchFamily="49" charset="-122"/>
                <a:ea typeface="KaiTi" pitchFamily="49" charset="-122"/>
              </a:rPr>
              <a:t>     人若沒有這幾樣，就是瞎眼或近視的，忘了他以前的罪已經被潔淨了。所以，弟兄們！應當更加</a:t>
            </a:r>
            <a:r>
              <a:rPr lang="zh-TW" altLang="en-US" sz="3600" dirty="0">
                <a:solidFill>
                  <a:schemeClr val="accent4"/>
                </a:solidFill>
                <a:latin typeface="KaiTi" pitchFamily="49" charset="-122"/>
                <a:ea typeface="KaiTi" pitchFamily="49" charset="-122"/>
              </a:rPr>
              <a:t>殷勤</a:t>
            </a:r>
            <a:r>
              <a:rPr lang="zh-TW" altLang="en-US" sz="3600" dirty="0">
                <a:latin typeface="KaiTi" pitchFamily="49" charset="-122"/>
                <a:ea typeface="KaiTi" pitchFamily="49" charset="-122"/>
              </a:rPr>
              <a:t>，使你們所蒙的</a:t>
            </a:r>
            <a:r>
              <a:rPr lang="zh-TW" altLang="en-US" sz="3600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恩召和揀選確定不變</a:t>
            </a:r>
            <a:r>
              <a:rPr lang="zh-TW" altLang="en-US" sz="3600" dirty="0">
                <a:latin typeface="KaiTi" pitchFamily="49" charset="-122"/>
                <a:ea typeface="KaiTi" pitchFamily="49" charset="-122"/>
              </a:rPr>
              <a:t>。你們若這麼作，就</a:t>
            </a:r>
            <a:r>
              <a:rPr lang="zh-TW" altLang="en-US" sz="3600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永不失喪</a:t>
            </a:r>
            <a:r>
              <a:rPr lang="zh-TW" altLang="en-US" sz="3600" dirty="0">
                <a:latin typeface="KaiTi" pitchFamily="49" charset="-122"/>
                <a:ea typeface="KaiTi" pitchFamily="49" charset="-122"/>
              </a:rPr>
              <a:t>。如此，你們就可以豐豐富富地進入我們主救主耶穌基督永遠的國度裡。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675" y="39075"/>
            <a:ext cx="8799390" cy="90231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zh-TW" altLang="en-US" sz="6000" b="0" dirty="0">
                <a:solidFill>
                  <a:schemeClr val="tx1"/>
                </a:solidFill>
                <a:effectLst/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成長與得救的確據</a:t>
            </a:r>
            <a:r>
              <a:rPr lang="en-US" altLang="zh-TW" sz="5400" b="0" dirty="0">
                <a:solidFill>
                  <a:schemeClr val="tx1"/>
                </a:solidFill>
                <a:effectLst/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CN" altLang="en-US" sz="5400" b="0" dirty="0">
                <a:solidFill>
                  <a:schemeClr val="tx1"/>
                </a:solidFill>
                <a:effectLst/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彼后</a:t>
            </a:r>
            <a:r>
              <a:rPr lang="en-US" altLang="zh-TW" sz="5400" b="0" dirty="0">
                <a:solidFill>
                  <a:schemeClr val="tx1"/>
                </a:solidFill>
                <a:effectLst/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1:9-11)</a:t>
            </a:r>
            <a:endParaRPr lang="zh-TW" altLang="en-US" sz="5400" b="0" dirty="0">
              <a:solidFill>
                <a:schemeClr val="tx1"/>
              </a:solidFill>
              <a:effectLst/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11445" y="4501024"/>
            <a:ext cx="3079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庄祖鲲牧师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6619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9998"/>
            <a:ext cx="7886700" cy="97815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一次得救，永远得救？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38081"/>
            <a:ext cx="7886700" cy="493888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得救是上帝的恩召与拣选。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彼后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3-11 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给“得救”下了严谨的定义。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不是决志或受洗就算得救了。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信心，德行，知识，节制，忍耐，敬虔，爱弟兄的心，爱众人的心。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我得救了吗？</a:t>
            </a: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5083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70918"/>
            <a:ext cx="7886700" cy="961968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培养敬虔的下一代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4446"/>
            <a:ext cx="7886700" cy="435133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鼓励孩子们建立与主的亲密关系。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门徒训练。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家庭崇拜。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至於我和我家，我们必定事奉耶和华。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3858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7113"/>
            <a:ext cx="7886700" cy="990708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孩子已经离开信仰了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9483"/>
            <a:ext cx="7886700" cy="479748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我自己得救了吗？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悔改，悔改，再悔改。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自己得救的见证肯定影响你的孩子。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祷告，祷告，再祷告。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954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1246" y="307497"/>
            <a:ext cx="82457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若是你们以事奉耶和华为不好，今日就可以选择所要事奉的：是你们列祖在大河那边所事奉的神呢？是你们所住这地的亚摩利人的神呢？至於我和我家，我们必定事奉耶和华。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				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书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1246" y="4078386"/>
            <a:ext cx="80758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想到你心里无伪之信，这信是先在你外祖母罗以和你母亲友尼基心里的，我深信也在你的心里。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提后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352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7219"/>
            <a:ext cx="7886700" cy="101038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今天的信息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42646"/>
            <a:ext cx="7886700" cy="4934317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谢谢 </a:t>
            </a:r>
            <a:r>
              <a:rPr lang="en-US" sz="36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TuTu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姐妹的提醒。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我已经得救了吗？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我关心孩子的永恒吗？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悔改，悔改，再悔改。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祷告，祷告，再祷告。</a:t>
            </a:r>
          </a:p>
        </p:txBody>
      </p:sp>
    </p:spTree>
    <p:extLst>
      <p:ext uri="{BB962C8B-B14F-4D97-AF65-F5344CB8AC3E}">
        <p14:creationId xmlns:p14="http://schemas.microsoft.com/office/powerpoint/2010/main" val="259619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2366"/>
            <a:ext cx="7886700" cy="97006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讲道大纲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43278"/>
            <a:ext cx="7886700" cy="483368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年老的约书亚。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拜别的神。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信仰传承。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培养敬虔的下一代。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48787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0458"/>
            <a:ext cx="7886700" cy="101052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年老的约书亚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0450"/>
            <a:ext cx="8054104" cy="490651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耶和华使以色列人安静，不与四围的一切仇敌争战，已经多日。约书亚年纪老迈，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就把以色列众人的长老、族长、审判官，并官长都召了来，对他们说。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书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23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1-2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我现在要走世人必走的路。书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两次召聚以色列人讲话，苦口婆心。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683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3814"/>
            <a:ext cx="7886700" cy="98624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以色列人的信仰危机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32885"/>
            <a:ext cx="7886700" cy="504407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你们若稍微转去，与你们中间所剩下的这些国民联络，彼此结亲，互相往来，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你们要确实知道，耶和华你们的神必不再将他们从你们眼前赶出；他们却要成为你们的网罗、机槛、肋上的鞭、眼中的刺，直到你们在耶和华你们神所赐的这美地上灭亡。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书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23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12-13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1747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3221"/>
            <a:ext cx="7886700" cy="585328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以色列人“与这些国民联络，彼此结亲，互相往来。”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若是你们以事奉耶和华为不好，今日就可以选择所要事奉的：是你们列祖在大河那边所事奉的神呢？是你们所住这地的亚摩利人的神呢？至於我和我家，我们必定事奉耶和华。</a:t>
            </a:r>
            <a:r>
              <a:rPr lang="zh-CN" alt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书 </a:t>
            </a:r>
            <a:r>
              <a:rPr lang="en-US" altLang="zh-CN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24</a:t>
            </a:r>
            <a:r>
              <a:rPr lang="zh-CN" alt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endParaRPr lang="en-US" altLang="zh-TW" sz="2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以色列人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开始拜外邦的神。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信仰危机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9225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721"/>
            <a:ext cx="7886700" cy="97815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拜别的神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73345"/>
            <a:ext cx="7886700" cy="500361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以色列人拜迦南人的神。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今天我们的下一代也拜世界的神。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因我们与世界杂居。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我不求你叫他们离开世界，只求你保守他们脱离那恶者。 他们不属世界，正如我不属世界一样。约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15-16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1922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6830"/>
            <a:ext cx="7886700" cy="922985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华人教会的下一代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60890"/>
            <a:ext cx="7886700" cy="501607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在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岁以前离开基督信仰的高达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80%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进大学。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进入社会。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接到的电话。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第一代，也是最后一代的基督徒？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914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6300"/>
            <a:ext cx="7886700" cy="73846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孩子应该有自己的选择？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00654"/>
            <a:ext cx="7995088" cy="531298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神爱世人，甚至将他的独生子赐给他们，叫一切信他的，不至灭亡，反得永生。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叫一切不信他的，不至永生，反得灭亡。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0470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2058</TotalTime>
  <Words>1310</Words>
  <Application>Microsoft Office PowerPoint</Application>
  <PresentationFormat>On-screen Show (4:3)</PresentationFormat>
  <Paragraphs>89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6" baseType="lpstr">
      <vt:lpstr>DFKai-SB</vt:lpstr>
      <vt:lpstr>KaiTi</vt:lpstr>
      <vt:lpstr>微軟正黑體</vt:lpstr>
      <vt:lpstr>SimSun</vt:lpstr>
      <vt:lpstr>Arial</vt:lpstr>
      <vt:lpstr>Calibri</vt:lpstr>
      <vt:lpstr>Calibri Light</vt:lpstr>
      <vt:lpstr>Georgia</vt:lpstr>
      <vt:lpstr>Lucida Sans Unicode</vt:lpstr>
      <vt:lpstr>Times New Roman</vt:lpstr>
      <vt:lpstr>Verdana</vt:lpstr>
      <vt:lpstr>Wingdings</vt:lpstr>
      <vt:lpstr>Wingdings 2</vt:lpstr>
      <vt:lpstr>Wingdings 3</vt:lpstr>
      <vt:lpstr>Office Theme</vt:lpstr>
      <vt:lpstr>Concourse</vt:lpstr>
      <vt:lpstr>至於我和我家</vt:lpstr>
      <vt:lpstr>PowerPoint Presentation</vt:lpstr>
      <vt:lpstr>讲道大纲</vt:lpstr>
      <vt:lpstr>年老的约书亚</vt:lpstr>
      <vt:lpstr>以色列人的信仰危机</vt:lpstr>
      <vt:lpstr>PowerPoint Presentation</vt:lpstr>
      <vt:lpstr>拜别的神</vt:lpstr>
      <vt:lpstr>华人教会的下一代</vt:lpstr>
      <vt:lpstr>孩子应该有自己的选择？</vt:lpstr>
      <vt:lpstr>PowerPoint Presentation</vt:lpstr>
      <vt:lpstr>信仰传承</vt:lpstr>
      <vt:lpstr>戴德生的家族</vt:lpstr>
      <vt:lpstr>戴家家训</vt:lpstr>
      <vt:lpstr>给孩子取名字</vt:lpstr>
      <vt:lpstr>培养敬虔的下一代</vt:lpstr>
      <vt:lpstr>成長與得救的確據(彼后1:9-11)</vt:lpstr>
      <vt:lpstr>一次得救，永远得救？</vt:lpstr>
      <vt:lpstr>培养敬虔的下一代</vt:lpstr>
      <vt:lpstr>孩子已经离开信仰了</vt:lpstr>
      <vt:lpstr>今天的信息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至於我和我家</dc:title>
  <dc:creator>Huang Leaf</dc:creator>
  <cp:lastModifiedBy>Huang Leaf</cp:lastModifiedBy>
  <cp:revision>33</cp:revision>
  <dcterms:created xsi:type="dcterms:W3CDTF">2016-09-13T03:22:57Z</dcterms:created>
  <dcterms:modified xsi:type="dcterms:W3CDTF">2016-10-23T01:10:00Z</dcterms:modified>
</cp:coreProperties>
</file>