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FF"/>
    <a:srgbClr val="FFFF99"/>
    <a:srgbClr val="E4FEE4"/>
    <a:srgbClr val="FDF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0412A78D-0B66-478A-9636-1EA0E50BC3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9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3F5F3951-E6D8-4325-9B14-8E889D68F37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882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4597D2B-3E24-4B6E-968C-4CCDE40CE433}" type="slidenum">
              <a:rPr lang="zh-TW" altLang="en-US" smtClean="0">
                <a:latin typeface="Times New Roman" pitchFamily="18" charset="0"/>
              </a:rPr>
              <a:pPr eaLnBrk="1" hangingPunct="1"/>
              <a:t>1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A1C46A8-249D-4727-9E83-BA8E3C0002E0}" type="slidenum">
              <a:rPr lang="zh-TW" altLang="en-US" smtClean="0">
                <a:latin typeface="Times New Roman" pitchFamily="18" charset="0"/>
              </a:rPr>
              <a:pPr eaLnBrk="1" hangingPunct="1"/>
              <a:t>2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28566DD-5A57-45C2-B47C-06AD4D4CE313}" type="slidenum">
              <a:rPr lang="zh-TW" altLang="en-US" smtClean="0">
                <a:latin typeface="Times New Roman" pitchFamily="18" charset="0"/>
              </a:rPr>
              <a:pPr eaLnBrk="1" hangingPunct="1"/>
              <a:t>4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0B8AB58-EAAA-428A-9AF9-F05E91700614}" type="slidenum">
              <a:rPr lang="zh-TW" altLang="en-US" smtClean="0">
                <a:latin typeface="Times New Roman" pitchFamily="18" charset="0"/>
              </a:rPr>
              <a:pPr eaLnBrk="1" hangingPunct="1"/>
              <a:t>6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A5F19E6-7A50-4FC0-9D9B-9FCFE9DD693C}" type="slidenum">
              <a:rPr lang="zh-TW" altLang="en-US" smtClean="0">
                <a:latin typeface="Times New Roman" pitchFamily="18" charset="0"/>
              </a:rPr>
              <a:pPr eaLnBrk="1" hangingPunct="1"/>
              <a:t>8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ED0B63-5397-4A21-A584-08F6AE4938A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437117-3023-4D02-A46E-6F8DCBF5C4A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B224C9-A525-422F-839A-78241671471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36B487-5C6D-4446-9A60-F17CB7C8512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6913B2-7A64-4C5F-BDF6-33FB38D9FD7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6B6567-1B1C-479E-9133-883A93C0136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3AB592-DE1F-4192-82C5-1B91B35128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8AB47F-0A16-4EDA-9A50-2AFAF73E44D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C8632B-DA2F-4C48-8CD0-7671CECB464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CD7D19-BA61-42CF-BCB5-5D566B862AD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001CD4-D64E-484D-85BF-C4B402E3219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12891F-5D26-470B-9B4E-70F9639189B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8229600" cy="2087562"/>
          </a:xfrm>
        </p:spPr>
        <p:txBody>
          <a:bodyPr/>
          <a:lstStyle/>
          <a:p>
            <a:pPr algn="ctr" eaLnBrk="1" hangingPunct="1"/>
            <a:r>
              <a:rPr kumimoji="1" lang="zh-TW" altLang="en-US" sz="8000" b="0" dirty="0" smtClean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不斷成長的生命</a:t>
            </a:r>
            <a:endParaRPr lang="en-US" altLang="zh-TW" sz="5400" b="0" i="1" dirty="0" smtClean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400800" cy="316778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zh-TW" altLang="en-US" sz="54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彼得後書</a:t>
            </a:r>
            <a:r>
              <a:rPr lang="zh-TW" altLang="en-US" sz="5400" i="1" dirty="0" smtClean="0">
                <a:solidFill>
                  <a:srgbClr val="FF0000"/>
                </a:solidFill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 </a:t>
            </a:r>
            <a:r>
              <a:rPr lang="en-US" altLang="zh-TW" sz="5400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1:3-11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zh-TW" altLang="en-US" sz="4800" dirty="0" smtClean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莊祖鯤  牧師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349500"/>
            <a:ext cx="7643812" cy="410368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 </a:t>
            </a:r>
            <a:r>
              <a:rPr lang="zh-TW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endParaRPr lang="en-US" altLang="zh-TW" sz="4400" i="1" dirty="0" smtClean="0">
              <a:solidFill>
                <a:srgbClr val="00CCFF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 </a:t>
            </a:r>
            <a:r>
              <a:rPr lang="zh-TW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信徒的責任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(1:5-8)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 </a:t>
            </a:r>
            <a:r>
              <a:rPr lang="zh-TW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成長與得救的確據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(1:9-11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endParaRPr lang="en-US" altLang="zh-TW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5827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彼得後書</a:t>
            </a:r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 </a:t>
            </a:r>
            <a:r>
              <a:rPr lang="en-US" altLang="zh-TW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1:3-11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   神的大能，因為我們</a:t>
            </a:r>
            <a:r>
              <a:rPr lang="zh-TW" altLang="en-US" sz="40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那用自己榮耀和美德召我們的主，已經賜給我們關乎生命和過敬虔生活所需的一切。因此，祂已將那又寶貴又極大的應許賜給我們，使我們既得以脫離這世上從情慾導致的敗壞，又得以有份於神的性情之中。</a:t>
            </a:r>
            <a:endParaRPr lang="en-US" altLang="zh-TW" sz="40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6000" b="0" dirty="0" smtClean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425184" cy="44640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神已將我們過敬虔生活所需的一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切─包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括能力、生命及原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則─賜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給所有認識神的人。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這「</a:t>
            </a:r>
            <a:r>
              <a:rPr lang="zh-TW" altLang="en-US" sz="32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」不僅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是知識性的「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知道」，而是與神建立親密的、個人的關係。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神的應許就是我們能</a:t>
            </a:r>
            <a:r>
              <a:rPr lang="zh-TW" altLang="en-US" sz="32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有分於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祂的性情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或我們得以</a:t>
            </a:r>
            <a:r>
              <a:rPr lang="zh-TW" altLang="en-US" sz="32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分享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神的生命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，這是極大的恩賜。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「分享」</a:t>
            </a:r>
            <a:r>
              <a:rPr lang="en-US" altLang="zh-TW" sz="32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(participate)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神的性情，彷彿果樹以「接枝」的技術，將另一種果樹的枝條移植到樹幹上，就能結出不同的果子來。 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44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6000" b="0" i="1" dirty="0" smtClean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  <p:bldP spid="378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     正因這緣故，你們要分外的殷勤：有了信心，又要加上德行；有了德行，又要加上知識；有了知識，又要加上節制；有了節制，又要加上忍耐；有了忍耐，又要加上敬虔；有了敬虔，又要加上</a:t>
            </a:r>
            <a:r>
              <a:rPr lang="zh-TW" altLang="en-US" sz="3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弟兄之愛</a:t>
            </a: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；有了弟兄之愛，又要加上</a:t>
            </a:r>
            <a:r>
              <a:rPr lang="zh-TW" altLang="en-US" sz="3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神聖之愛</a:t>
            </a: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。你們若在這些事上豐豐滿滿的，就必不會在認識我們主耶穌基督上，閒懶不結果子了。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信徒的責任</a:t>
            </a:r>
            <a:r>
              <a:rPr lang="en-US" altLang="zh-TW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(1:5-8)</a:t>
            </a:r>
            <a:endParaRPr lang="zh-TW" altLang="en-US" sz="6000" b="0" dirty="0" smtClean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103687"/>
          </a:xfrm>
        </p:spPr>
        <p:txBody>
          <a:bodyPr/>
          <a:lstStyle/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我們需要分外「殷勤」地追求長進</a:t>
            </a:r>
            <a:r>
              <a:rPr lang="zh-TW" altLang="en-US" sz="3600" dirty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，</a:t>
            </a:r>
            <a:r>
              <a:rPr lang="zh-TW" altLang="en-US" sz="3600" dirty="0" smtClean="0">
                <a:solidFill>
                  <a:srgbClr val="FDFDE5"/>
                </a:solidFill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，</a:t>
            </a:r>
            <a:r>
              <a:rPr lang="zh-TW" altLang="en-US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以免暴殄「天物」。</a:t>
            </a:r>
            <a:endParaRPr lang="en-US" altLang="zh-TW" sz="3600" i="1" dirty="0" smtClean="0">
              <a:solidFill>
                <a:srgbClr val="00CCFF"/>
              </a:solidFill>
              <a:effectLst/>
              <a:latin typeface="Times New Roman" pitchFamily="18" charset="0"/>
              <a:ea typeface="KaiTi" pitchFamily="49" charset="-122"/>
              <a:cs typeface="Times New Roman" pitchFamily="18" charset="0"/>
            </a:endParaRP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這八種美德是以「信心」為始，而以「神聖之愛」</a:t>
            </a:r>
            <a:r>
              <a:rPr lang="en-US" altLang="zh-TW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(</a:t>
            </a:r>
            <a:r>
              <a:rPr lang="en-US" altLang="zh-TW" sz="3600" i="1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agape</a:t>
            </a:r>
            <a:r>
              <a:rPr lang="en-US" altLang="zh-TW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)</a:t>
            </a:r>
            <a:r>
              <a:rPr lang="zh-TW" altLang="en-US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為終。</a:t>
            </a:r>
            <a:r>
              <a:rPr lang="zh-TW" altLang="en-US" sz="3600" dirty="0" smtClean="0">
                <a:solidFill>
                  <a:srgbClr val="FDFDE5"/>
                </a:solidFill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這八樣全</a:t>
            </a: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 smtClean="0">
                <a:effectLst/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「知識」是屬靈生命成長的關鍵</a:t>
            </a:r>
            <a:endParaRPr lang="en-US" altLang="zh-TW" sz="3600" dirty="0" smtClean="0">
              <a:effectLst/>
              <a:latin typeface="Times New Roman" pitchFamily="18" charset="0"/>
              <a:ea typeface="KaiTi" pitchFamily="49" charset="-122"/>
              <a:cs typeface="Times New Roman" pitchFamily="18" charset="0"/>
            </a:endParaRP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節制、忍</a:t>
            </a:r>
            <a:r>
              <a:rPr lang="zh-TW" altLang="en-US" sz="36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耐和敬虔都是</a:t>
            </a:r>
            <a:r>
              <a:rPr lang="zh-TW" altLang="en-US" sz="3600" dirty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「</a:t>
            </a:r>
            <a:r>
              <a:rPr lang="zh-TW" altLang="en-US" sz="36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修剪」的工作─經過修剪，生命才會豐盛</a:t>
            </a:r>
            <a:r>
              <a:rPr lang="en-US" altLang="zh-TW" sz="3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(</a:t>
            </a:r>
            <a:r>
              <a:rPr lang="zh-TW" altLang="en-US" sz="3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約</a:t>
            </a:r>
            <a:r>
              <a:rPr lang="en-US" altLang="zh-TW" sz="3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15:2)</a:t>
            </a:r>
            <a:r>
              <a:rPr lang="zh-TW" altLang="en-US" sz="36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。</a:t>
            </a:r>
            <a:endParaRPr lang="en-US" altLang="zh-TW" sz="3600" dirty="0" smtClean="0">
              <a:effectLst/>
              <a:latin typeface="Times New Roman" pitchFamily="18" charset="0"/>
              <a:ea typeface="KaiTi" pitchFamily="49" charset="-122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91513" cy="15668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信徒的責任</a:t>
            </a:r>
            <a:endParaRPr lang="en-US" altLang="zh-TW" sz="6000" b="0" i="1" dirty="0" smtClean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     人若沒有這幾樣，就是瞎眼或近視的，忘了他以前的罪已經被潔淨了。所以，弟兄們！應當更加殷勤，使你們所蒙的</a:t>
            </a:r>
            <a:r>
              <a:rPr lang="zh-TW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恩召和揀選確定不變</a:t>
            </a:r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。你們若這麼作，就</a:t>
            </a:r>
            <a:r>
              <a:rPr lang="zh-TW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永不失喪</a:t>
            </a:r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。如此，你們就可以豐豐富富地進入我們主救主耶穌基督永遠的國度裡。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1139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成長與得救的確據</a:t>
            </a:r>
            <a:r>
              <a:rPr lang="en-US" altLang="zh-TW" sz="54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(1:9-11)</a:t>
            </a:r>
            <a:endParaRPr lang="zh-TW" altLang="en-US" sz="5400" b="0" dirty="0" smtClean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532923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真正認識神的人，必然在他屬靈的生命和品格上顯示出來。</a:t>
            </a:r>
          </a:p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「一次得救，永遠得救」的爭論容易將我們導入誤區，使我們的焦點集中在那過去、一次性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的信仰經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歷上，而忽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略了其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後續的「果子」才是關鍵。</a:t>
            </a:r>
          </a:p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一個不斷成長中的生命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，就是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們已經「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得拯救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、蒙重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生」的明證和確據</a:t>
            </a:r>
            <a:r>
              <a:rPr lang="zh-TW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600" dirty="0" smtClean="0">
              <a:solidFill>
                <a:srgbClr val="00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84275"/>
          </a:xfrm>
        </p:spPr>
        <p:txBody>
          <a:bodyPr/>
          <a:lstStyle/>
          <a:p>
            <a:pPr algn="ctr" eaLnBrk="1" hangingPunct="1"/>
            <a:r>
              <a:rPr lang="zh-TW" altLang="en-US" sz="6000" b="0" dirty="0" smtClean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成長與得救的確據</a:t>
            </a:r>
            <a:endParaRPr lang="en-US" altLang="zh-TW" sz="6000" b="0" dirty="0" smtClean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P spid="440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448</TotalTime>
  <Words>846</Words>
  <Application>Microsoft Office PowerPoint</Application>
  <PresentationFormat>On-screen Show (4:3)</PresentationFormat>
  <Paragraphs>39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不斷成長的生命</vt:lpstr>
      <vt:lpstr>彼得後書 1:3-11</vt:lpstr>
      <vt:lpstr>神的恩賜 (1:3-4)</vt:lpstr>
      <vt:lpstr>神的恩賜 (1:3-4)</vt:lpstr>
      <vt:lpstr>信徒的責任(1:5-8)</vt:lpstr>
      <vt:lpstr>信徒的責任</vt:lpstr>
      <vt:lpstr>成長與得救的確據(1:9-11)</vt:lpstr>
      <vt:lpstr>成長與得救的確據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tkchuang</dc:creator>
  <cp:lastModifiedBy>TK</cp:lastModifiedBy>
  <cp:revision>29</cp:revision>
  <dcterms:created xsi:type="dcterms:W3CDTF">1601-01-01T00:00:00Z</dcterms:created>
  <dcterms:modified xsi:type="dcterms:W3CDTF">2014-12-16T15:05:04Z</dcterms:modified>
</cp:coreProperties>
</file>