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63" r:id="rId6"/>
    <p:sldId id="261" r:id="rId7"/>
    <p:sldId id="258" r:id="rId8"/>
    <p:sldId id="264" r:id="rId9"/>
    <p:sldId id="265" r:id="rId10"/>
    <p:sldId id="259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F1DE-B868-40D9-B9BF-A72E5C09DEE1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2703-1FE9-48BF-AD76-11F3F80FD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8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F1DE-B868-40D9-B9BF-A72E5C09DEE1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2703-1FE9-48BF-AD76-11F3F80FD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1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F1DE-B868-40D9-B9BF-A72E5C09DEE1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2703-1FE9-48BF-AD76-11F3F80FD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1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F1DE-B868-40D9-B9BF-A72E5C09DEE1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2703-1FE9-48BF-AD76-11F3F80FD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9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F1DE-B868-40D9-B9BF-A72E5C09DEE1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2703-1FE9-48BF-AD76-11F3F80FD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6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F1DE-B868-40D9-B9BF-A72E5C09DEE1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2703-1FE9-48BF-AD76-11F3F80FD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5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F1DE-B868-40D9-B9BF-A72E5C09DEE1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2703-1FE9-48BF-AD76-11F3F80FD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7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F1DE-B868-40D9-B9BF-A72E5C09DEE1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2703-1FE9-48BF-AD76-11F3F80FD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9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F1DE-B868-40D9-B9BF-A72E5C09DEE1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2703-1FE9-48BF-AD76-11F3F80FD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3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F1DE-B868-40D9-B9BF-A72E5C09DEE1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2703-1FE9-48BF-AD76-11F3F80FD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0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F1DE-B868-40D9-B9BF-A72E5C09DEE1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2703-1FE9-48BF-AD76-11F3F80FD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7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EF1DE-B868-40D9-B9BF-A72E5C09DEE1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02703-1FE9-48BF-AD76-11F3F80FD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6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208" y="790112"/>
            <a:ext cx="8717872" cy="4287915"/>
          </a:xfrm>
        </p:spPr>
        <p:txBody>
          <a:bodyPr>
            <a:normAutofit/>
          </a:bodyPr>
          <a:lstStyle/>
          <a:p>
            <a:r>
              <a:rPr lang="zh-CN" altLang="en-US" sz="4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意想不到的</a:t>
            </a:r>
            <a:endParaRPr lang="en-US" altLang="zh-CN" sz="4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4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意想不到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的困难</a:t>
            </a:r>
            <a:endParaRPr lang="en-US" altLang="zh-CN" sz="4400" dirty="0"/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意想不到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的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方式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意想不到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的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结果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754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20" y="177553"/>
            <a:ext cx="8833282" cy="65250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意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想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不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到的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结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果（王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下三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20-24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）：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次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日早晨，约在献祭的时候，有水从以东而来，遍地就满了水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。摩押众人听见这三王上来要与他们征战，凡能顶盔贯甲的，无论老少，尽都聚集站在边界上。次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日早晨，日光照在水上，摩押人起来，看见对面水红如血，就说：这是血啊！必是三王互相击杀，俱都灭亡。摩押人哪，我们现在去抢夺财物吧！摩押人到了以色列营，以色列人就起来攻打他们，以致他们在以色列人面前逃跑。以色列人往前追杀摩押人，直杀入摩押的境内。</a:t>
            </a:r>
            <a:endParaRPr lang="en-US" altLang="zh-CN" sz="3400" b="1" dirty="0" smtClean="0">
              <a:solidFill>
                <a:srgbClr val="0000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02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43" y="106532"/>
            <a:ext cx="8877670" cy="662274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如何经历意想不到的奇妙结果？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经历奇妙结果需要信靠顺服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300" b="1" dirty="0">
                <a:latin typeface="SimSun" panose="02010600030101010101" pitchFamily="2" charset="-122"/>
                <a:ea typeface="SimSun" panose="02010600030101010101" pitchFamily="2" charset="-122"/>
              </a:rPr>
              <a:t>顺</a:t>
            </a:r>
            <a:r>
              <a:rPr lang="zh-CN" altLang="en-US" sz="3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服是人经历神的关键</a:t>
            </a:r>
            <a:endParaRPr lang="en-US" altLang="zh-CN" sz="33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300" b="1" dirty="0"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zh-CN" altLang="en-US" sz="3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个</a:t>
            </a:r>
            <a:r>
              <a:rPr lang="zh-CN" altLang="en-US" sz="3300" b="1" dirty="0"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r>
              <a:rPr lang="zh-CN" altLang="en-US" sz="3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轻人的侍奉遭遇</a:t>
            </a:r>
            <a:endParaRPr lang="en-US" altLang="zh-CN" sz="33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勿让人的理性成为阻拦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经历奇妙结果需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要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付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诸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行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动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沟挖得越深，所得祝福越大</a:t>
            </a:r>
            <a:endParaRPr lang="en-US" altLang="zh-CN" sz="33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人尽上本分，才能与神同工</a:t>
            </a:r>
            <a:endParaRPr lang="en-US" altLang="zh-CN" sz="33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在生活当中，我们需要挖沟？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7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706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7674"/>
            <a:ext cx="7886700" cy="1046424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 smtClean="0"/>
              <a:t>总       结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841" y="1242874"/>
            <a:ext cx="8566951" cy="53798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意想不到的困难蕴含着神的美意</a:t>
            </a:r>
            <a:endParaRPr lang="en-US" altLang="zh-CN" sz="36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意想不到的方式是神惯用的启示</a:t>
            </a:r>
            <a:endParaRPr lang="en-US" altLang="zh-CN" sz="36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意想不到的结果是顺服神的祝福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4910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20" y="62144"/>
            <a:ext cx="8833282" cy="664049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意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想不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到的困难（王下三：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5-12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）：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亚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哈死后，摩押王背叛以色列王。那时约兰王出撒玛利亚，数点以色列众人。前行的时候，差人去见犹大王约沙法，说：摩押王背叛我，你肯同我去攻打摩押吗</a:t>
            </a:r>
            <a:r>
              <a:rPr lang="en-US" altLang="zh-CN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﹖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他说：我肯上去，你我不分彼此，我的民与你的民一样，我的马与你的马一样。约兰说：我们从哪条路上去呢</a:t>
            </a:r>
            <a:r>
              <a:rPr lang="en-US" altLang="zh-CN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﹖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回答说：从以东旷野的路上去。于是，以色列王和犹大王，并以东王，都一同去绕行七日的路程；军队和所带的牲畜没有水喝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sz="3400" b="1" dirty="0">
              <a:solidFill>
                <a:srgbClr val="0000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513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20" y="62144"/>
            <a:ext cx="8833282" cy="6640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色列王说：哀哉！耶和华招聚我们这三王，乃要交在摩押人的手里。约沙法说：这里不是有耶和华的先知吗</a:t>
            </a:r>
            <a:r>
              <a:rPr lang="en-US" altLang="zh-CN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﹖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我们可以托他求问耶和华。以色列王的一个臣子回答说：这里有沙法的儿子以利沙，就是从前服事以利亚的。约沙法说：他必有耶和华的话。于是以色列王和约沙法，并以东王都下去见他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sz="3400" dirty="0">
              <a:solidFill>
                <a:srgbClr val="0000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900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3" y="106532"/>
            <a:ext cx="8868793" cy="662274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意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想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不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到的困难是神捉弄人？</a:t>
            </a:r>
            <a:endParaRPr lang="en-US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困难唤起人的信心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以色列王的经历</a:t>
            </a:r>
            <a:endParaRPr lang="en-US" altLang="zh-CN" sz="33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300" b="1" dirty="0">
                <a:latin typeface="SimSun" panose="02010600030101010101" pitchFamily="2" charset="-122"/>
                <a:ea typeface="SimSun" panose="02010600030101010101" pitchFamily="2" charset="-122"/>
              </a:rPr>
              <a:t>自</a:t>
            </a:r>
            <a:r>
              <a:rPr lang="zh-CN" altLang="en-US" sz="3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己生病的经历</a:t>
            </a:r>
            <a:endParaRPr lang="en-US" altLang="zh-CN" sz="33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lvl="1" indent="0">
              <a:buNone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lvl="1" indent="0">
              <a:buNone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困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难提高人的能力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人都有需要克服的惰性</a:t>
            </a:r>
            <a:endParaRPr lang="en-US" altLang="zh-CN" sz="33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困难会成为他人的祝福</a:t>
            </a:r>
            <a:endParaRPr lang="en-US" altLang="zh-CN" sz="33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2007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287" y="97654"/>
            <a:ext cx="8788894" cy="66316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困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难陶冶人的品格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3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我们晓得万事都互相效力，叫爱神的人得益处，就是按祂旨意被召的人。因为祂预先所知道的人，就预先定下效</a:t>
            </a:r>
            <a:r>
              <a:rPr lang="zh-CN" altLang="en-US" sz="33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法祂儿</a:t>
            </a:r>
            <a:r>
              <a:rPr lang="zh-CN" altLang="en-US" sz="33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子的模样，使祂儿子在许多弟兄中作长子</a:t>
            </a:r>
            <a:r>
              <a:rPr lang="zh-CN" altLang="en-US" sz="33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300" b="1" dirty="0">
                <a:latin typeface="SimSun" panose="02010600030101010101" pitchFamily="2" charset="-122"/>
                <a:ea typeface="SimSun" panose="02010600030101010101" pitchFamily="2" charset="-122"/>
              </a:rPr>
              <a:t>罗八：</a:t>
            </a:r>
            <a:r>
              <a:rPr lang="en-US" sz="3300" b="1" dirty="0">
                <a:latin typeface="SimSun" panose="02010600030101010101" pitchFamily="2" charset="-122"/>
                <a:ea typeface="SimSun" panose="02010600030101010101" pitchFamily="2" charset="-122"/>
              </a:rPr>
              <a:t>28-29</a:t>
            </a:r>
            <a:r>
              <a:rPr lang="zh-CN" altLang="en-US" sz="3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3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3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忍受试探的人是有福的，因为他经过试验以后，必得生命的冠冕，这是主应许给那些爱他之人的</a:t>
            </a:r>
            <a:r>
              <a:rPr lang="zh-CN" altLang="en-US" sz="33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300" b="1" dirty="0">
                <a:latin typeface="SimSun" panose="02010600030101010101" pitchFamily="2" charset="-122"/>
                <a:ea typeface="SimSun" panose="02010600030101010101" pitchFamily="2" charset="-122"/>
              </a:rPr>
              <a:t>雅一：</a:t>
            </a:r>
            <a:r>
              <a:rPr lang="en-US" sz="3300" b="1" dirty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sz="3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困难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=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危机，当留心观察神的作为</a:t>
            </a:r>
            <a:endParaRPr lang="en-US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33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97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20" y="177553"/>
            <a:ext cx="8833282" cy="6525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意想不到的方式（王下三：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13-19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）：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利沙对以色列王说：我与你何干</a:t>
            </a:r>
            <a:r>
              <a:rPr lang="en-US" altLang="zh-CN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﹖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去问你父亲的先知和你母亲的先知吧！以色列王对他说：不要这样说，耶和华招聚我们这三王，乃要交在摩押人的手里。以利沙说：我指着所事奉永生的万军耶和华起誓，我若不看犹大王约沙法的情面，必不理你，不顾你。现在你们给我找一个弹琴的来。弹琴的时候，耶和华的灵就降在以利沙身上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sz="3400" dirty="0">
              <a:solidFill>
                <a:srgbClr val="0000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581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19" y="190432"/>
            <a:ext cx="8713745" cy="6525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便说：耶和华如此说：你们要在这谷中满处挖沟；因为耶和华如此说：你们虽不见风，不见雨，这谷必满了水，使你们和牲畜有水喝。在耶和华眼中这还算为小事，他也必将摩押人交在你们手中。你们必攻破一切坚城美邑，砍伐各种佳树，塞住一切水泉，用石头糟踏一切美田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sz="3400" dirty="0">
              <a:solidFill>
                <a:srgbClr val="0000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453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43" y="71020"/>
            <a:ext cx="8868792" cy="66493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面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对困难，如何寻求神的帮助？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寻求神的帮助需要谦卑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约</a:t>
            </a: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兰</a:t>
            </a:r>
            <a:r>
              <a:rPr lang="zh-CN" altLang="en-US" sz="3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的谦恭带来的转机</a:t>
            </a:r>
            <a:endParaRPr lang="en-US" altLang="zh-CN" sz="3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基督</a:t>
            </a:r>
            <a:r>
              <a:rPr lang="zh-CN" altLang="en-US" sz="3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徒平常对神的态度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得到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神的帮助需要忍耐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3300" b="1" dirty="0">
                <a:latin typeface="SimSun" panose="02010600030101010101" pitchFamily="2" charset="-122"/>
                <a:ea typeface="SimSun" panose="02010600030101010101" pitchFamily="2" charset="-122"/>
              </a:rPr>
              <a:t>等</a:t>
            </a:r>
            <a:r>
              <a:rPr lang="zh-CN" altLang="en-US" sz="3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待是基督徒的必修课</a:t>
            </a:r>
            <a:endParaRPr lang="en-US" altLang="zh-CN" sz="33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3300" b="1" dirty="0">
                <a:latin typeface="SimSun" panose="02010600030101010101" pitchFamily="2" charset="-122"/>
                <a:ea typeface="SimSun" panose="02010600030101010101" pitchFamily="2" charset="-122"/>
              </a:rPr>
              <a:t>等</a:t>
            </a:r>
            <a:r>
              <a:rPr lang="zh-CN" altLang="en-US" sz="3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待不是消极浪费时间</a:t>
            </a:r>
            <a:endParaRPr lang="en-US" sz="33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28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43" y="71020"/>
            <a:ext cx="8620217" cy="66493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经历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神的帮助需要信心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神的</a:t>
            </a: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方</a:t>
            </a:r>
            <a:r>
              <a:rPr lang="zh-CN" altLang="en-US" sz="3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式往往出乎人的意料</a:t>
            </a:r>
            <a:endParaRPr lang="en-US" altLang="zh-CN" sz="3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圣</a:t>
            </a:r>
            <a:r>
              <a:rPr lang="zh-CN" altLang="en-US" sz="3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经中看似“荒诞”的例子</a:t>
            </a:r>
            <a:endParaRPr lang="en-US" altLang="zh-CN" sz="3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神的理由：</a:t>
            </a:r>
            <a:r>
              <a:rPr lang="zh-CN" altLang="en-US" sz="33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</a:t>
            </a:r>
            <a:r>
              <a:rPr lang="zh-CN" altLang="en-US" sz="33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和华对基甸说：跟随你的人过多，我不能将米甸人交在他们手中，免得以色列人向我夸大，说：是我们自己的手救了我们</a:t>
            </a:r>
            <a:r>
              <a:rPr lang="zh-CN" altLang="en-US" sz="33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300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300" dirty="0">
                <a:latin typeface="SimSun" panose="02010600030101010101" pitchFamily="2" charset="-122"/>
                <a:ea typeface="SimSun" panose="02010600030101010101" pitchFamily="2" charset="-122"/>
              </a:rPr>
              <a:t>士七：</a:t>
            </a:r>
            <a:r>
              <a:rPr lang="en-US" sz="3300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300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3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3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面对神的方式，当作出正确的选择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99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</TotalTime>
  <Words>1385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SimSun</vt:lpstr>
      <vt:lpstr>SimSun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总       结</vt:lpstr>
    </vt:vector>
  </TitlesOfParts>
  <Company>RTI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 X.</dc:creator>
  <cp:lastModifiedBy>TennysonChen</cp:lastModifiedBy>
  <cp:revision>22</cp:revision>
  <dcterms:created xsi:type="dcterms:W3CDTF">2016-09-12T15:35:17Z</dcterms:created>
  <dcterms:modified xsi:type="dcterms:W3CDTF">2016-09-18T02:13:43Z</dcterms:modified>
</cp:coreProperties>
</file>