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2" r:id="rId3"/>
    <p:sldId id="263" r:id="rId4"/>
    <p:sldId id="257" r:id="rId5"/>
    <p:sldId id="258" r:id="rId6"/>
    <p:sldId id="266" r:id="rId7"/>
    <p:sldId id="267" r:id="rId8"/>
    <p:sldId id="259" r:id="rId9"/>
    <p:sldId id="265" r:id="rId10"/>
    <p:sldId id="268" r:id="rId11"/>
    <p:sldId id="260" r:id="rId12"/>
    <p:sldId id="269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9F3B3-4A0D-4C47-9460-00932AE4D93B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AE9D3-AE0A-49EC-87A5-3E447C9F6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AE9D3-AE0A-49EC-87A5-3E447C9F67D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2435-4A22-43FD-9B66-B3C16FA9323F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41F8-D66D-4CDE-A01D-65A47EF22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2435-4A22-43FD-9B66-B3C16FA9323F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41F8-D66D-4CDE-A01D-65A47EF22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2435-4A22-43FD-9B66-B3C16FA9323F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41F8-D66D-4CDE-A01D-65A47EF22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2435-4A22-43FD-9B66-B3C16FA9323F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41F8-D66D-4CDE-A01D-65A47EF22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2435-4A22-43FD-9B66-B3C16FA9323F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41F8-D66D-4CDE-A01D-65A47EF22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2435-4A22-43FD-9B66-B3C16FA9323F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41F8-D66D-4CDE-A01D-65A47EF22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2435-4A22-43FD-9B66-B3C16FA9323F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41F8-D66D-4CDE-A01D-65A47EF22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2435-4A22-43FD-9B66-B3C16FA9323F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41F8-D66D-4CDE-A01D-65A47EF22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2435-4A22-43FD-9B66-B3C16FA9323F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41F8-D66D-4CDE-A01D-65A47EF22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2435-4A22-43FD-9B66-B3C16FA9323F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41F8-D66D-4CDE-A01D-65A47EF22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2435-4A22-43FD-9B66-B3C16FA9323F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41F8-D66D-4CDE-A01D-65A47EF226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9F2435-4A22-43FD-9B66-B3C16FA9323F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41F8-D66D-4CDE-A01D-65A47EF2267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14400"/>
            <a:ext cx="8077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>
                <a:latin typeface="DFKai-SB" pitchFamily="65" charset="-120"/>
                <a:ea typeface="DFKai-SB" pitchFamily="65" charset="-120"/>
              </a:rPr>
              <a:t>成为有爱的人：离开</a:t>
            </a:r>
            <a:endParaRPr lang="en-US" altLang="zh-CN" sz="6000" dirty="0">
              <a:latin typeface="DFKai-SB" pitchFamily="65" charset="-120"/>
              <a:ea typeface="DFKai-SB" pitchFamily="65" charset="-120"/>
            </a:endParaRPr>
          </a:p>
          <a:p>
            <a:pPr algn="ctr"/>
            <a:endParaRPr lang="en-US" sz="60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CN" altLang="en-US" sz="4800" dirty="0">
                <a:latin typeface="DFKai-SB" pitchFamily="65" charset="-120"/>
                <a:ea typeface="DFKai-SB" pitchFamily="65" charset="-120"/>
              </a:rPr>
              <a:t>使徒行传七章二节</a:t>
            </a:r>
            <a:r>
              <a:rPr lang="en-US" sz="4800" dirty="0">
                <a:latin typeface="DFKai-SB" pitchFamily="65" charset="-120"/>
                <a:ea typeface="DFKai-SB" pitchFamily="65" charset="-120"/>
              </a:rPr>
              <a:t>-</a:t>
            </a:r>
            <a:r>
              <a:rPr lang="zh-CN" altLang="en-US" sz="4800" dirty="0">
                <a:latin typeface="DFKai-SB" pitchFamily="65" charset="-120"/>
                <a:ea typeface="DFKai-SB" pitchFamily="65" charset="-120"/>
              </a:rPr>
              <a:t>五节；</a:t>
            </a:r>
            <a:endParaRPr lang="en-US" altLang="zh-CN" sz="48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CN" altLang="en-US" sz="4800" dirty="0">
                <a:latin typeface="DFKai-SB" pitchFamily="65" charset="-120"/>
                <a:ea typeface="DFKai-SB" pitchFamily="65" charset="-120"/>
              </a:rPr>
              <a:t>创世记十一章三十一节</a:t>
            </a:r>
            <a:r>
              <a:rPr lang="en-US" sz="4800" dirty="0">
                <a:latin typeface="DFKai-SB" pitchFamily="65" charset="-120"/>
                <a:ea typeface="DFKai-SB" pitchFamily="65" charset="-120"/>
              </a:rPr>
              <a:t>-</a:t>
            </a:r>
            <a:r>
              <a:rPr lang="zh-CN" altLang="en-US" sz="4800" dirty="0">
                <a:latin typeface="DFKai-SB" pitchFamily="65" charset="-120"/>
                <a:ea typeface="DFKai-SB" pitchFamily="65" charset="-120"/>
              </a:rPr>
              <a:t>十二章四节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  <a:p>
            <a:endParaRPr lang="en-US" sz="60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144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DFKai-SB" pitchFamily="65" charset="-120"/>
                <a:ea typeface="DFKai-SB" pitchFamily="65" charset="-120"/>
              </a:rPr>
              <a:t>    1.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本地</a:t>
            </a:r>
            <a:r>
              <a:rPr lang="en-US" sz="3600" dirty="0">
                <a:latin typeface="DFKai-SB" pitchFamily="65" charset="-120"/>
                <a:ea typeface="DFKai-SB" pitchFamily="65" charset="-120"/>
              </a:rPr>
              <a:t>-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流行风俗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  <a:p>
            <a:r>
              <a:rPr lang="en-US" sz="3600" dirty="0">
                <a:latin typeface="DFKai-SB" pitchFamily="65" charset="-120"/>
                <a:ea typeface="DFKai-SB" pitchFamily="65" charset="-120"/>
              </a:rPr>
              <a:t>	2.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本族</a:t>
            </a:r>
            <a:r>
              <a:rPr lang="en-US" sz="3600" dirty="0">
                <a:latin typeface="DFKai-SB" pitchFamily="65" charset="-120"/>
                <a:ea typeface="DFKai-SB" pitchFamily="65" charset="-120"/>
              </a:rPr>
              <a:t>-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传统观念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  <a:p>
            <a:r>
              <a:rPr lang="en-US" sz="3600" dirty="0">
                <a:latin typeface="DFKai-SB" pitchFamily="65" charset="-120"/>
                <a:ea typeface="DFKai-SB" pitchFamily="65" charset="-120"/>
              </a:rPr>
              <a:t>	3.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父家</a:t>
            </a:r>
            <a:r>
              <a:rPr lang="en-US" sz="3600" dirty="0">
                <a:latin typeface="DFKai-SB" pitchFamily="65" charset="-120"/>
                <a:ea typeface="DFKai-SB" pitchFamily="65" charset="-120"/>
              </a:rPr>
              <a:t>-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靠父母到靠天父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  <a:p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848600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三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离开的几方面的考验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1.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婚姻：创十二</a:t>
            </a:r>
            <a:r>
              <a:rPr 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:10-20</a:t>
            </a:r>
          </a:p>
          <a:p>
            <a:r>
              <a:rPr 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	2.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财物：创十三</a:t>
            </a:r>
            <a:endParaRPr lang="en-US" altLang="zh-CN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b="1" baseline="30000" dirty="0"/>
              <a:t> </a:t>
            </a:r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与 亚 伯 兰 同 行 的 罗 得 也 有 牛 群 、 羊 群 、 帐 棚 。那 地 容 不 下 他 们 ； 因 为 他 们 的 财 物 甚 多 ， 使 他 们 不 能 同 居 。</a:t>
            </a:r>
            <a:r>
              <a:rPr lang="en-US" altLang="zh-CN" sz="28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 </a:t>
            </a:r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当 时 ， 迦 南 人与 比 利 洗 人 在 那 地 居 住 。 亚 伯 兰 的 牧 人 和 罗 得 的 牧 人 相 争 。亚 伯 兰 就 对 罗 得 说 ： 你 我 不 可 相 争 ， 你 的 牧 人 和 我 的 牧 人 也 不 可 相 争 ， 因 为 我 们 是 骨 肉 </a:t>
            </a:r>
            <a:r>
              <a:rPr lang="en-US" altLang="zh-CN" sz="2800" dirty="0">
                <a:latin typeface="KaiTi" panose="02010609060101010101" pitchFamily="49" charset="-122"/>
                <a:ea typeface="KaiTi" panose="02010609060101010101" pitchFamily="49" charset="-122"/>
              </a:rPr>
              <a:t>( </a:t>
            </a:r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原 文 作 弟 兄 </a:t>
            </a:r>
            <a:r>
              <a:rPr lang="en-US" altLang="zh-CN" sz="2800" dirty="0">
                <a:latin typeface="KaiTi" panose="02010609060101010101" pitchFamily="49" charset="-122"/>
                <a:ea typeface="KaiTi" panose="02010609060101010101" pitchFamily="49" charset="-122"/>
              </a:rPr>
              <a:t>) </a:t>
            </a:r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。遍 地 不 都 在 你 眼 前 麽 ？ 请 你 离 开 我 ： 你 向 左 ， 我 就 向 右 ； 你 向 右 ， 我 就 向 左 。</a:t>
            </a:r>
          </a:p>
          <a:p>
            <a:endParaRPr lang="en-US" sz="4000" dirty="0">
              <a:latin typeface="DFKai-SB" pitchFamily="65" charset="-120"/>
              <a:ea typeface="DFKai-SB" pitchFamily="65" charset="-120"/>
            </a:endParaRPr>
          </a:p>
          <a:p>
            <a:r>
              <a:rPr lang="en-US" sz="4000" dirty="0">
                <a:latin typeface="DFKai-SB" pitchFamily="65" charset="-120"/>
                <a:ea typeface="DFKai-SB" pitchFamily="65" charset="-120"/>
              </a:rPr>
              <a:t>	</a:t>
            </a:r>
          </a:p>
          <a:p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80010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3.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势力</a:t>
            </a:r>
            <a: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权力：创十四：</a:t>
            </a:r>
            <a: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</a:p>
          <a:p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又 把 亚 伯 兰 的 侄 儿 罗 得 和 罗 得 的 财 物 掳 掠 去 了 。 当 时 罗 得 正 住 在 所 多 玛 。有 一 个 逃 出 来 的 人 告 诉 希 伯 来 人 亚 伯 兰 ； </a:t>
            </a:r>
            <a:r>
              <a:rPr lang="zh-CN" altLang="en-US" sz="2800" u="sng" dirty="0">
                <a:latin typeface="KaiTi" panose="02010609060101010101" pitchFamily="49" charset="-122"/>
                <a:ea typeface="KaiTi" panose="02010609060101010101" pitchFamily="49" charset="-122"/>
              </a:rPr>
              <a:t>亚 伯 兰 听 见 他 侄 儿 </a:t>
            </a:r>
            <a:r>
              <a:rPr lang="en-US" altLang="zh-CN" sz="2800" u="sng" dirty="0">
                <a:latin typeface="KaiTi" panose="02010609060101010101" pitchFamily="49" charset="-122"/>
                <a:ea typeface="KaiTi" panose="02010609060101010101" pitchFamily="49" charset="-122"/>
              </a:rPr>
              <a:t>( </a:t>
            </a:r>
            <a:r>
              <a:rPr lang="zh-CN" altLang="en-US" sz="2800" u="sng" dirty="0">
                <a:latin typeface="KaiTi" panose="02010609060101010101" pitchFamily="49" charset="-122"/>
                <a:ea typeface="KaiTi" panose="02010609060101010101" pitchFamily="49" charset="-122"/>
              </a:rPr>
              <a:t>原 文 作 弟 兄 </a:t>
            </a:r>
            <a:r>
              <a:rPr lang="en-US" altLang="zh-CN" sz="2800" u="sng" dirty="0">
                <a:latin typeface="KaiTi" panose="02010609060101010101" pitchFamily="49" charset="-122"/>
                <a:ea typeface="KaiTi" panose="02010609060101010101" pitchFamily="49" charset="-122"/>
              </a:rPr>
              <a:t>) </a:t>
            </a:r>
            <a:r>
              <a:rPr lang="zh-CN" altLang="en-US" sz="2800" u="sng" dirty="0">
                <a:latin typeface="KaiTi" panose="02010609060101010101" pitchFamily="49" charset="-122"/>
                <a:ea typeface="KaiTi" panose="02010609060101010101" pitchFamily="49" charset="-122"/>
              </a:rPr>
              <a:t>被 掳 去 ， 就 率 领 他 家 里 生 养 的 精 练 壮 丁 三 百 一 十 八 人 ， 直 追 到 但 ，</a:t>
            </a:r>
            <a:endParaRPr lang="en-US" altLang="zh-CN" sz="2800" u="sng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u="sng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“并 要 以 恩 慈 相 待 ， 存 怜 悯 的 心 ， 彼 此 饶 恕 ， 正 如 神 在 基 督 里 饶 恕 了 你 们 一 样 。”        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						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弗四：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32</a:t>
            </a:r>
            <a:endParaRPr lang="zh-CN" altLang="en-US" sz="3200" u="sng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216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914400"/>
            <a:ext cx="7924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四</a:t>
            </a:r>
            <a:r>
              <a:rPr lang="en-US" altLang="zh-CN" sz="4000" dirty="0">
                <a:latin typeface="DFKai-SB" pitchFamily="65" charset="-120"/>
                <a:ea typeface="DFKai-SB" pitchFamily="65" charset="-120"/>
              </a:rPr>
              <a:t>.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脱去旧人，穿上新人 </a:t>
            </a:r>
            <a:endParaRPr lang="en-US" altLang="zh-CN" sz="4000" dirty="0"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4000" dirty="0">
                <a:latin typeface="DFKai-SB" pitchFamily="65" charset="-120"/>
                <a:ea typeface="DFKai-SB" pitchFamily="65" charset="-120"/>
              </a:rPr>
              <a:t>	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弗四：</a:t>
            </a:r>
            <a:r>
              <a:rPr lang="en-US" sz="4000" dirty="0">
                <a:latin typeface="DFKai-SB" pitchFamily="65" charset="-120"/>
                <a:ea typeface="DFKai-SB" pitchFamily="65" charset="-120"/>
              </a:rPr>
              <a:t>22-23</a:t>
            </a:r>
          </a:p>
          <a:p>
            <a:r>
              <a:rPr lang="en-US" sz="4000" dirty="0">
                <a:latin typeface="DFKai-SB" pitchFamily="65" charset="-120"/>
                <a:ea typeface="DFKai-SB" pitchFamily="65" charset="-120"/>
              </a:rPr>
              <a:t>	1.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神的引导，圣经的了解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  <a:p>
            <a:r>
              <a:rPr lang="en-US" sz="4000" dirty="0">
                <a:latin typeface="DFKai-SB" pitchFamily="65" charset="-120"/>
                <a:ea typeface="DFKai-SB" pitchFamily="65" charset="-120"/>
              </a:rPr>
              <a:t>	2.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圣灵的工作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  <a:p>
            <a:r>
              <a:rPr lang="en-US" sz="4000" dirty="0">
                <a:latin typeface="DFKai-SB" pitchFamily="65" charset="-120"/>
                <a:ea typeface="DFKai-SB" pitchFamily="65" charset="-120"/>
              </a:rPr>
              <a:t>	3.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前辈的劝勉，同伴的鼓励</a:t>
            </a:r>
            <a:endParaRPr lang="en-US" altLang="zh-CN" sz="4000" dirty="0">
              <a:latin typeface="DFKai-SB" pitchFamily="65" charset="-120"/>
              <a:ea typeface="DFKai-SB" pitchFamily="65" charset="-120"/>
            </a:endParaRPr>
          </a:p>
          <a:p>
            <a:r>
              <a:rPr lang="en-US" sz="4000" dirty="0">
                <a:latin typeface="DFKai-SB" pitchFamily="65" charset="-120"/>
                <a:ea typeface="DFKai-SB" pitchFamily="65" charset="-120"/>
              </a:rPr>
              <a:t>    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“你要逃避少年的私欲，同那      </a:t>
            </a:r>
            <a:r>
              <a:rPr lang="en-US" altLang="zh-CN" sz="4000" dirty="0">
                <a:latin typeface="DFKai-SB" pitchFamily="65" charset="-120"/>
                <a:ea typeface="DFKai-SB" pitchFamily="65" charset="-120"/>
              </a:rPr>
              <a:t>	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清心祷告主的人追求公义，信</a:t>
            </a:r>
            <a:r>
              <a:rPr lang="en-US" altLang="zh-CN" sz="4000" dirty="0">
                <a:latin typeface="DFKai-SB" pitchFamily="65" charset="-120"/>
                <a:ea typeface="DFKai-SB" pitchFamily="65" charset="-120"/>
              </a:rPr>
              <a:t>	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德，仁爱，和平。”</a:t>
            </a:r>
            <a:endParaRPr lang="en-US" altLang="zh-CN" sz="4000" dirty="0"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4000" dirty="0">
                <a:latin typeface="DFKai-SB" pitchFamily="65" charset="-120"/>
                <a:ea typeface="DFKai-SB" pitchFamily="65" charset="-120"/>
              </a:rPr>
              <a:t>	            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提後二：</a:t>
            </a:r>
            <a:r>
              <a:rPr lang="en-US" altLang="zh-CN" sz="4000" dirty="0">
                <a:latin typeface="DFKai-SB" pitchFamily="65" charset="-120"/>
                <a:ea typeface="DFKai-SB" pitchFamily="65" charset="-120"/>
              </a:rPr>
              <a:t>22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  <a:p>
            <a:r>
              <a:rPr lang="en-US" sz="4000" dirty="0">
                <a:latin typeface="DFKai-SB" pitchFamily="65" charset="-120"/>
                <a:ea typeface="DFKai-SB" pitchFamily="65" charset="-12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153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latin typeface="DFKai-SB" pitchFamily="65" charset="-120"/>
                <a:ea typeface="DFKai-SB" pitchFamily="65" charset="-120"/>
              </a:rPr>
              <a:t>“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司提反说，诸位父兄请听。当日我们的祖宗亚伯拉罕在米所波大米还未住哈兰的时候，荣耀的　神向他显现，对他说，你要离开本地和亲族，往我要指示你的地方去。</a:t>
            </a:r>
            <a:r>
              <a:rPr lang="en-US" altLang="zh-CN" sz="3600" dirty="0">
                <a:latin typeface="DFKai-SB" pitchFamily="65" charset="-120"/>
                <a:ea typeface="DFKai-SB" pitchFamily="65" charset="-120"/>
              </a:rPr>
              <a:t>”        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徒七：</a:t>
            </a:r>
            <a:r>
              <a:rPr lang="en-US" altLang="zh-CN" sz="3600" dirty="0">
                <a:latin typeface="DFKai-SB" pitchFamily="65" charset="-120"/>
                <a:ea typeface="DFKai-SB" pitchFamily="65" charset="-120"/>
              </a:rPr>
              <a:t>2-3</a:t>
            </a:r>
          </a:p>
          <a:p>
            <a:endParaRPr lang="en-US" altLang="zh-CN" sz="3600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“他拉带着他儿子，亚伯兰和他孙子，哈兰的儿子罗得，并他儿妇亚伯兰的妻子撒莱，出了迦勒底的吾珥，要往迦南地去。他们走到哈兰，就住在那里。”</a:t>
            </a:r>
            <a:endParaRPr lang="en-US" altLang="zh-CN" sz="3600" dirty="0"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3600" dirty="0">
                <a:latin typeface="DFKai-SB" pitchFamily="65" charset="-120"/>
                <a:ea typeface="DFKai-SB" pitchFamily="65" charset="-120"/>
              </a:rPr>
              <a:t>                      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創十一：</a:t>
            </a:r>
            <a:r>
              <a:rPr lang="en-US" altLang="zh-CN" sz="3600" dirty="0">
                <a:latin typeface="DFKai-SB" pitchFamily="65" charset="-120"/>
                <a:ea typeface="DFKai-SB" pitchFamily="65" charset="-120"/>
              </a:rPr>
              <a:t>31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 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784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“耶和华对亚伯兰说，你要离开本地，本族，父家，往我所要指示你的地去。我必叫你成为大国，我必赐福给你，叫你的名为大，你也要叫别人得福。”</a:t>
            </a:r>
            <a:endParaRPr lang="en-US" altLang="zh-CN" sz="3600" dirty="0"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3600" dirty="0">
                <a:latin typeface="DFKai-SB" pitchFamily="65" charset="-120"/>
                <a:ea typeface="DFKai-SB" pitchFamily="65" charset="-120"/>
              </a:rPr>
              <a:t>					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創十二：</a:t>
            </a:r>
            <a:r>
              <a:rPr lang="en-US" altLang="zh-CN" sz="3600" dirty="0">
                <a:latin typeface="DFKai-SB" pitchFamily="65" charset="-120"/>
                <a:ea typeface="DFKai-SB" pitchFamily="65" charset="-120"/>
              </a:rPr>
              <a:t>1-2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Jan\Documents\leaving hom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914400"/>
            <a:ext cx="6553201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8001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一</a:t>
            </a:r>
            <a:r>
              <a:rPr lang="en-US" altLang="zh-CN" sz="4000" dirty="0">
                <a:latin typeface="DFKai-SB" pitchFamily="65" charset="-120"/>
                <a:ea typeface="DFKai-SB" pitchFamily="65" charset="-120"/>
              </a:rPr>
              <a:t>.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人生的离开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  为什么？更好？学人家</a:t>
            </a:r>
            <a:r>
              <a:rPr lang="en-US" altLang="zh-CN" sz="4000" dirty="0">
                <a:latin typeface="DFKai-SB" pitchFamily="65" charset="-120"/>
                <a:ea typeface="DFKai-SB" pitchFamily="65" charset="-120"/>
              </a:rPr>
              <a:t>?</a:t>
            </a:r>
          </a:p>
          <a:p>
            <a:r>
              <a:rPr lang="en-US" altLang="zh-CN" sz="4000" dirty="0">
                <a:latin typeface="DFKai-SB" pitchFamily="65" charset="-120"/>
                <a:ea typeface="DFKai-SB" pitchFamily="65" charset="-120"/>
              </a:rPr>
              <a:t>  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离开是为了去一个目的地</a:t>
            </a:r>
            <a:endParaRPr lang="en-US" altLang="zh-CN" sz="4000" dirty="0">
              <a:latin typeface="DFKai-SB" pitchFamily="65" charset="-120"/>
              <a:ea typeface="DFKai-SB" pitchFamily="65" charset="-120"/>
            </a:endParaRPr>
          </a:p>
          <a:p>
            <a:endParaRPr lang="en-US" altLang="zh-CN" sz="4000" dirty="0">
              <a:latin typeface="DFKai-SB" pitchFamily="65" charset="-120"/>
              <a:ea typeface="DFKai-SB" pitchFamily="65" charset="-120"/>
            </a:endParaRPr>
          </a:p>
          <a:p>
            <a:pPr lvl="0"/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二</a:t>
            </a:r>
            <a:r>
              <a:rPr lang="en-US" altLang="zh-CN" sz="4000" dirty="0">
                <a:latin typeface="DFKai-SB" pitchFamily="65" charset="-120"/>
                <a:ea typeface="DFKai-SB" pitchFamily="65" charset="-120"/>
              </a:rPr>
              <a:t>.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亚伯拉罕的离开 </a:t>
            </a:r>
            <a:endParaRPr lang="en-US" altLang="zh-CN" sz="4000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“亚伯拉罕因着信，蒙召的时候，就遵命出去，往将来要得为业的地方去。出去的时候，还不知往那里去</a:t>
            </a:r>
            <a:r>
              <a:rPr lang="zh-CN" altLang="en-US" sz="4000" dirty="0"/>
              <a:t>。”                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来十一：</a:t>
            </a:r>
            <a:r>
              <a:rPr lang="en-US" altLang="zh-CN" sz="4000" dirty="0">
                <a:latin typeface="DFKai-SB" pitchFamily="65" charset="-120"/>
                <a:ea typeface="DFKai-SB" pitchFamily="65" charset="-120"/>
              </a:rPr>
              <a:t>8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   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807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“他因着信，就在所应许之地作客，好像在异地居住帐棚，与那同谜一个应许的以撒，雅各一样因为他等候那座有根基的城，就是　神所经营所建造的。</a:t>
            </a:r>
            <a:endParaRPr lang="en-US" altLang="zh-CN" sz="3600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这些人都是存着信心死的，并没有得着所应许的，却从远处望见，且欢喜迎接，又承认自己在世上是客旅，是寄居的</a:t>
            </a:r>
            <a:endParaRPr lang="en-US" altLang="zh-CN" sz="3600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说这样话的人，是表明自己要找一个家乡</a:t>
            </a:r>
            <a:r>
              <a:rPr lang="en-US" altLang="zh-CN" sz="3600" dirty="0">
                <a:latin typeface="DFKai-SB" pitchFamily="65" charset="-120"/>
                <a:ea typeface="DFKai-SB" pitchFamily="65" charset="-120"/>
              </a:rPr>
              <a:t>.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他们若想念所离开的家乡，还有可以回去的机会。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76962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他们却羡慕一个更美的家乡，就是在天上的。所以　神被称为他们的　神，并不以为耻。因为他已经给他们豫备了一座城。”</a:t>
            </a:r>
            <a:endParaRPr lang="en-US" altLang="zh-CN" sz="3600" dirty="0">
              <a:latin typeface="DFKai-SB" pitchFamily="65" charset="-120"/>
              <a:ea typeface="DFKai-SB" pitchFamily="65" charset="-120"/>
            </a:endParaRPr>
          </a:p>
          <a:p>
            <a:r>
              <a:rPr lang="en-US" sz="3600" dirty="0">
                <a:latin typeface="DFKai-SB" pitchFamily="65" charset="-120"/>
                <a:ea typeface="DFKai-SB" pitchFamily="65" charset="-120"/>
              </a:rPr>
              <a:t>             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来十一：</a:t>
            </a:r>
            <a:r>
              <a:rPr lang="en-US" altLang="zh-CN" sz="3600" dirty="0">
                <a:latin typeface="DFKai-SB" pitchFamily="65" charset="-120"/>
                <a:ea typeface="DFKai-SB" pitchFamily="65" charset="-120"/>
              </a:rPr>
              <a:t>9-10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，</a:t>
            </a:r>
            <a:r>
              <a:rPr lang="en-US" altLang="zh-CN" sz="3600" dirty="0">
                <a:latin typeface="DFKai-SB" pitchFamily="65" charset="-120"/>
                <a:ea typeface="DFKai-SB" pitchFamily="65" charset="-120"/>
              </a:rPr>
              <a:t>11-15</a:t>
            </a:r>
            <a:r>
              <a:rPr lang="en-US" sz="3600" dirty="0">
                <a:latin typeface="DFKai-SB" pitchFamily="65" charset="-120"/>
                <a:ea typeface="DFKai-SB" pitchFamily="65" charset="-120"/>
              </a:rPr>
              <a:t> </a:t>
            </a:r>
          </a:p>
          <a:p>
            <a:endParaRPr lang="en-US" sz="3600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新的开始。</a:t>
            </a:r>
            <a:endParaRPr lang="en-US" altLang="zh-CN" sz="3600" dirty="0">
              <a:latin typeface="DFKai-SB" pitchFamily="65" charset="-120"/>
              <a:ea typeface="DFKai-SB" pitchFamily="65" charset="-120"/>
            </a:endParaRPr>
          </a:p>
          <a:p>
            <a:endParaRPr lang="en-US" altLang="zh-CN" sz="3600" dirty="0">
              <a:latin typeface="DFKai-SB" pitchFamily="65" charset="-120"/>
              <a:ea typeface="DFKai-SB" pitchFamily="65" charset="-120"/>
            </a:endParaRPr>
          </a:p>
          <a:p>
            <a:endParaRPr lang="en-US" sz="3600" dirty="0">
              <a:latin typeface="DFKai-SB" pitchFamily="65" charset="-120"/>
              <a:ea typeface="DFKai-SB" pitchFamily="65" charset="-120"/>
            </a:endParaRPr>
          </a:p>
          <a:p>
            <a:endParaRPr lang="en-US" sz="3600" dirty="0">
              <a:latin typeface="DFKai-SB" pitchFamily="65" charset="-120"/>
              <a:ea typeface="DFKai-SB" pitchFamily="65" charset="-120"/>
            </a:endParaRPr>
          </a:p>
          <a:p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7848600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新的开始。</a:t>
            </a:r>
            <a:endParaRPr lang="en-US" altLang="zh-CN" sz="4000" dirty="0"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4000" dirty="0">
                <a:latin typeface="DFKai-SB" pitchFamily="65" charset="-120"/>
                <a:ea typeface="DFKai-SB" pitchFamily="65" charset="-120"/>
              </a:rPr>
              <a:t>	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你们死在过犯罪恶之中，他叫你们活过来， 那时你们在其中行事为人随从今世的风俗，顺服空中掌权者的首领，就是现今在悖逆之子心中运行的邪灵。我们从前也都在他们中间，放纵肉体的私欲，随著肉体和心中所喜好的去行，本为可怒之子，和别人一样。然而　神既有丰富的怜悯。因他爱我们的大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  <a:p>
            <a:endParaRPr lang="en-US" sz="4000" dirty="0">
              <a:latin typeface="DFKai-SB" pitchFamily="65" charset="-120"/>
              <a:ea typeface="DFKai-SB" pitchFamily="65" charset="-120"/>
            </a:endParaRPr>
          </a:p>
          <a:p>
            <a:endParaRPr lang="en-US" sz="4000" dirty="0">
              <a:latin typeface="DFKai-SB" pitchFamily="65" charset="-120"/>
              <a:ea typeface="DFKai-SB" pitchFamily="65" charset="-120"/>
            </a:endParaRPr>
          </a:p>
          <a:p>
            <a:r>
              <a:rPr lang="en-US" sz="4000" dirty="0">
                <a:latin typeface="DFKai-SB" pitchFamily="65" charset="-120"/>
                <a:ea typeface="DFKai-SB" pitchFamily="65" charset="-12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85800"/>
            <a:ext cx="8229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爱，当我们死在过犯中的时候，便叫我们与基督一同活过来。</a:t>
            </a:r>
            <a:r>
              <a:rPr lang="en-US" altLang="zh-CN" sz="3600" dirty="0">
                <a:latin typeface="DFKai-SB" pitchFamily="65" charset="-120"/>
                <a:ea typeface="DFKai-SB" pitchFamily="65" charset="-120"/>
              </a:rPr>
              <a:t>”  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弗二：</a:t>
            </a:r>
            <a:r>
              <a:rPr lang="en-US" altLang="zh-CN" sz="3600" dirty="0">
                <a:latin typeface="DFKai-SB" pitchFamily="65" charset="-120"/>
                <a:ea typeface="DFKai-SB" pitchFamily="65" charset="-120"/>
              </a:rPr>
              <a:t>1-5</a:t>
            </a:r>
          </a:p>
          <a:p>
            <a:endParaRPr lang="en-US" altLang="zh-CN" sz="3600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“就要脱去你们从前行为上的旧人。这旧人是因私欲的迷惑，渐渐变坏的。又要将你们的心志改换一新。”</a:t>
            </a:r>
            <a:endParaRPr lang="en-US" altLang="zh-CN" sz="3600" dirty="0">
              <a:latin typeface="DFKai-SB" pitchFamily="65" charset="-120"/>
              <a:ea typeface="DFKai-SB" pitchFamily="65" charset="-120"/>
            </a:endParaRPr>
          </a:p>
          <a:p>
            <a:r>
              <a:rPr lang="en-US" sz="3600" dirty="0">
                <a:latin typeface="DFKai-SB" pitchFamily="65" charset="-120"/>
                <a:ea typeface="DFKai-SB" pitchFamily="65" charset="-120"/>
              </a:rPr>
              <a:t>                   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弗四：</a:t>
            </a:r>
            <a:r>
              <a:rPr lang="en-US" altLang="zh-CN" sz="3600" dirty="0">
                <a:latin typeface="DFKai-SB" pitchFamily="65" charset="-120"/>
                <a:ea typeface="DFKai-SB" pitchFamily="65" charset="-120"/>
              </a:rPr>
              <a:t>22-23</a:t>
            </a:r>
          </a:p>
          <a:p>
            <a:endParaRPr lang="en-US" sz="3600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“若有人在基督里，他就是新造的人。旧事已过，都变成新的了。”</a:t>
            </a:r>
            <a:endParaRPr lang="en-US" altLang="zh-CN" sz="3600" dirty="0">
              <a:latin typeface="DFKai-SB" pitchFamily="65" charset="-120"/>
              <a:ea typeface="DFKai-SB" pitchFamily="65" charset="-120"/>
            </a:endParaRPr>
          </a:p>
          <a:p>
            <a:r>
              <a:rPr lang="en-US" sz="3600" dirty="0">
                <a:latin typeface="DFKai-SB" pitchFamily="65" charset="-120"/>
                <a:ea typeface="DFKai-SB" pitchFamily="65" charset="-120"/>
              </a:rPr>
              <a:t>                   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林後五：</a:t>
            </a:r>
            <a:r>
              <a:rPr lang="en-US" altLang="zh-CN" sz="3600" dirty="0">
                <a:latin typeface="DFKai-SB" pitchFamily="65" charset="-120"/>
                <a:ea typeface="DFKai-SB" pitchFamily="65" charset="-120"/>
              </a:rPr>
              <a:t>17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223</TotalTime>
  <Words>508</Words>
  <Application>Microsoft Office PowerPoint</Application>
  <PresentationFormat>On-screen Show (4:3)</PresentationFormat>
  <Paragraphs>61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DFKai-SB</vt:lpstr>
      <vt:lpstr>KaiTi</vt:lpstr>
      <vt:lpstr>宋体</vt:lpstr>
      <vt:lpstr>Calibri</vt:lpstr>
      <vt:lpstr>Constantia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 Tsui</dc:creator>
  <cp:lastModifiedBy>Jan Tsui</cp:lastModifiedBy>
  <cp:revision>11</cp:revision>
  <dcterms:created xsi:type="dcterms:W3CDTF">2016-04-01T00:48:28Z</dcterms:created>
  <dcterms:modified xsi:type="dcterms:W3CDTF">2016-09-04T11:52:36Z</dcterms:modified>
</cp:coreProperties>
</file>