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58" r:id="rId5"/>
    <p:sldId id="262" r:id="rId6"/>
    <p:sldId id="268" r:id="rId7"/>
    <p:sldId id="265" r:id="rId8"/>
    <p:sldId id="269" r:id="rId9"/>
    <p:sldId id="266" r:id="rId10"/>
    <p:sldId id="276" r:id="rId11"/>
    <p:sldId id="267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98" d="100"/>
          <a:sy n="98" d="100"/>
        </p:scale>
        <p:origin x="90" y="27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4596-837D-4028-8759-5D29B0FC708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1B5B-F22F-4C3B-ACA1-E94AAFC4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21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4596-837D-4028-8759-5D29B0FC708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1B5B-F22F-4C3B-ACA1-E94AAFC4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9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4596-837D-4028-8759-5D29B0FC708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1B5B-F22F-4C3B-ACA1-E94AAFC4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22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4596-837D-4028-8759-5D29B0FC708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1B5B-F22F-4C3B-ACA1-E94AAFC4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8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4596-837D-4028-8759-5D29B0FC708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1B5B-F22F-4C3B-ACA1-E94AAFC4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7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4596-837D-4028-8759-5D29B0FC708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1B5B-F22F-4C3B-ACA1-E94AAFC4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8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4596-837D-4028-8759-5D29B0FC708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1B5B-F22F-4C3B-ACA1-E94AAFC4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4596-837D-4028-8759-5D29B0FC708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1B5B-F22F-4C3B-ACA1-E94AAFC4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9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4596-837D-4028-8759-5D29B0FC708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1B5B-F22F-4C3B-ACA1-E94AAFC4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86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4596-837D-4028-8759-5D29B0FC708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1B5B-F22F-4C3B-ACA1-E94AAFC4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2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4596-837D-4028-8759-5D29B0FC708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1B5B-F22F-4C3B-ACA1-E94AAFC4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8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24596-837D-4028-8759-5D29B0FC708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11B5B-F22F-4C3B-ACA1-E94AAFC4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4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/>
              <a:t>忍受试探的人是有福的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-- </a:t>
            </a:r>
            <a:r>
              <a:rPr lang="zh-CN" altLang="en-US" dirty="0"/>
              <a:t>属灵的操练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871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9694"/>
            <a:ext cx="10515600" cy="4737269"/>
          </a:xfrm>
        </p:spPr>
        <p:txBody>
          <a:bodyPr/>
          <a:lstStyle/>
          <a:p>
            <a:r>
              <a:rPr lang="zh-CN" altLang="en-US" sz="3600" dirty="0"/>
              <a:t>人的本质是骄傲的</a:t>
            </a:r>
            <a:endParaRPr lang="en-US" altLang="zh-CN" sz="3600" dirty="0"/>
          </a:p>
          <a:p>
            <a:pPr lvl="1"/>
            <a:r>
              <a:rPr lang="zh-CN" altLang="en-US" sz="3200" dirty="0"/>
              <a:t>以自己以往的成就，儿女的成绩，甚至传道人都可以成为骄傲的资本</a:t>
            </a:r>
            <a:endParaRPr lang="en-US" altLang="zh-CN" sz="3200" dirty="0"/>
          </a:p>
          <a:p>
            <a:pPr lvl="1"/>
            <a:r>
              <a:rPr lang="zh-CN" altLang="en-US" sz="3200" dirty="0"/>
              <a:t>人的骄傲不需要别人教导：骄傲的人见不得别人骄傲</a:t>
            </a:r>
            <a:endParaRPr lang="en-US" altLang="zh-CN" sz="3200" dirty="0"/>
          </a:p>
          <a:p>
            <a:pPr lvl="1"/>
            <a:r>
              <a:rPr lang="zh-CN" altLang="en-US" sz="3200" dirty="0"/>
              <a:t>自信不是自傲</a:t>
            </a:r>
            <a:endParaRPr lang="en-US" altLang="zh-CN" sz="3200" dirty="0"/>
          </a:p>
          <a:p>
            <a:pPr lvl="1"/>
            <a:r>
              <a:rPr lang="zh-CN" altLang="en-US" sz="3200" dirty="0"/>
              <a:t>骄傲是我们神的儿女一生要对付的功课</a:t>
            </a: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2"/>
          </a:xfrm>
        </p:spPr>
        <p:txBody>
          <a:bodyPr/>
          <a:lstStyle/>
          <a:p>
            <a:r>
              <a:rPr lang="zh-CN" altLang="en-US" dirty="0"/>
              <a:t>今生的骄傲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7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0004"/>
          </a:xfrm>
        </p:spPr>
        <p:txBody>
          <a:bodyPr/>
          <a:lstStyle/>
          <a:p>
            <a:r>
              <a:rPr lang="zh-CN" altLang="en-US" dirty="0"/>
              <a:t>如何胜过在骄傲上的试探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2603"/>
            <a:ext cx="10515600" cy="4924360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从</a:t>
            </a:r>
            <a:r>
              <a:rPr lang="zh-CN" altLang="en-US" sz="3600" dirty="0">
                <a:solidFill>
                  <a:schemeClr val="accent2"/>
                </a:solidFill>
              </a:rPr>
              <a:t>单单</a:t>
            </a:r>
            <a:r>
              <a:rPr lang="zh-CN" altLang="en-US" sz="3600" dirty="0"/>
              <a:t>事奉神开始， 对付</a:t>
            </a:r>
            <a:r>
              <a:rPr lang="en-US" altLang="zh-CN" sz="3600" dirty="0"/>
              <a:t>”</a:t>
            </a:r>
            <a:r>
              <a:rPr lang="zh-CN" altLang="en-US" sz="3600" dirty="0"/>
              <a:t>我</a:t>
            </a:r>
            <a:r>
              <a:rPr lang="en-US" altLang="zh-CN" sz="3600" dirty="0"/>
              <a:t>”</a:t>
            </a:r>
            <a:r>
              <a:rPr lang="zh-CN" altLang="en-US" sz="3600"/>
              <a:t>， 对付自以为义</a:t>
            </a:r>
            <a:endParaRPr lang="en-US" altLang="zh-CN" sz="3600" dirty="0"/>
          </a:p>
          <a:p>
            <a:r>
              <a:rPr lang="zh-CN" altLang="en-US" sz="3600" dirty="0"/>
              <a:t>雅各一生的“四根柱” </a:t>
            </a:r>
            <a:r>
              <a:rPr lang="en-US" altLang="zh-CN" sz="3600" dirty="0"/>
              <a:t>– </a:t>
            </a:r>
            <a:r>
              <a:rPr lang="zh-CN" altLang="en-US" sz="3600" dirty="0"/>
              <a:t>一步一步活出经历和见证</a:t>
            </a:r>
            <a:endParaRPr lang="en-US" altLang="zh-CN" sz="3600" dirty="0"/>
          </a:p>
          <a:p>
            <a:pPr lvl="1"/>
            <a:r>
              <a:rPr lang="zh-CN" altLang="en-US" sz="3200" dirty="0"/>
              <a:t>许愿之柱： </a:t>
            </a:r>
            <a:r>
              <a:rPr lang="zh-CN" altLang="en-US" sz="3200" dirty="0">
                <a:solidFill>
                  <a:schemeClr val="accent2">
                    <a:lumMod val="75000"/>
                  </a:schemeClr>
                </a:solidFill>
              </a:rPr>
              <a:t>放下自己</a:t>
            </a:r>
            <a:r>
              <a:rPr lang="zh-CN" altLang="en-US" sz="3200" dirty="0"/>
              <a:t>，与神立约</a:t>
            </a:r>
            <a:endParaRPr lang="en-US" altLang="zh-CN" sz="3200" dirty="0"/>
          </a:p>
          <a:p>
            <a:pPr lvl="1"/>
            <a:r>
              <a:rPr lang="zh-CN" altLang="en-US" sz="3200" dirty="0"/>
              <a:t>见证之柱： </a:t>
            </a:r>
            <a:r>
              <a:rPr lang="zh-CN" altLang="en-US" sz="3200" dirty="0">
                <a:solidFill>
                  <a:schemeClr val="accent2">
                    <a:lumMod val="75000"/>
                  </a:schemeClr>
                </a:solidFill>
              </a:rPr>
              <a:t>否定以往</a:t>
            </a:r>
            <a:r>
              <a:rPr lang="zh-CN" altLang="en-US" sz="3200" dirty="0"/>
              <a:t>，重新开始</a:t>
            </a:r>
            <a:endParaRPr lang="en-US" altLang="zh-CN" sz="3200" dirty="0"/>
          </a:p>
          <a:p>
            <a:pPr lvl="1"/>
            <a:r>
              <a:rPr lang="zh-CN" altLang="en-US" sz="3200" dirty="0"/>
              <a:t>奉献之柱： </a:t>
            </a:r>
            <a:r>
              <a:rPr lang="zh-CN" altLang="en-US" sz="3200" dirty="0">
                <a:solidFill>
                  <a:schemeClr val="accent2">
                    <a:lumMod val="75000"/>
                  </a:schemeClr>
                </a:solidFill>
              </a:rPr>
              <a:t>降伏于神</a:t>
            </a:r>
            <a:r>
              <a:rPr lang="zh-CN" altLang="en-US" sz="3200" dirty="0"/>
              <a:t>，信而顺从</a:t>
            </a:r>
            <a:endParaRPr lang="en-US" altLang="zh-CN" sz="3200" dirty="0"/>
          </a:p>
          <a:p>
            <a:pPr lvl="1"/>
            <a:r>
              <a:rPr lang="zh-CN" altLang="en-US" sz="3200" dirty="0"/>
              <a:t>拉结之柱： </a:t>
            </a:r>
            <a:r>
              <a:rPr lang="zh-CN" altLang="en-US" sz="3200" dirty="0">
                <a:solidFill>
                  <a:schemeClr val="accent2">
                    <a:lumMod val="75000"/>
                  </a:schemeClr>
                </a:solidFill>
              </a:rPr>
              <a:t>神居首位</a:t>
            </a:r>
            <a:r>
              <a:rPr lang="zh-CN" altLang="en-US" sz="3200" dirty="0"/>
              <a:t>，尽善尽美</a:t>
            </a:r>
            <a:endParaRPr lang="en-US" altLang="zh-CN" sz="3200" dirty="0"/>
          </a:p>
          <a:p>
            <a:r>
              <a:rPr lang="en-US" altLang="zh-CN" sz="3600" dirty="0"/>
              <a:t>《</a:t>
            </a:r>
            <a:r>
              <a:rPr lang="zh-CN" altLang="en-US" sz="3600" dirty="0"/>
              <a:t>主带我第二段生意的原因</a:t>
            </a:r>
            <a:r>
              <a:rPr lang="en-US" altLang="zh-CN" sz="3600" dirty="0"/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val="29313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804"/>
          </a:xfrm>
        </p:spPr>
        <p:txBody>
          <a:bodyPr/>
          <a:lstStyle/>
          <a:p>
            <a:r>
              <a:rPr lang="zh-CN" altLang="en-US" dirty="0"/>
              <a:t>经历神话语的信实和圣灵的带领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6192"/>
            <a:ext cx="10515600" cy="5384920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常常读神的话</a:t>
            </a:r>
            <a:endParaRPr lang="en-US" altLang="zh-CN" sz="3600" dirty="0"/>
          </a:p>
          <a:p>
            <a:r>
              <a:rPr lang="zh-CN" altLang="en-US" sz="3600" dirty="0"/>
              <a:t>仔细思想神的话</a:t>
            </a:r>
            <a:endParaRPr lang="en-US" altLang="zh-CN" sz="3600" dirty="0"/>
          </a:p>
          <a:p>
            <a:pPr lvl="1"/>
            <a:r>
              <a:rPr lang="zh-CN" altLang="en-US" sz="3200" dirty="0"/>
              <a:t>渴慕神的话，回想神的话</a:t>
            </a:r>
            <a:endParaRPr lang="en-US" altLang="zh-CN" sz="3200" dirty="0"/>
          </a:p>
          <a:p>
            <a:pPr lvl="1"/>
            <a:r>
              <a:rPr lang="zh-CN" altLang="en-US" sz="3200" dirty="0"/>
              <a:t>每一次都有不同的亮光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zh-CN" altLang="en-US" sz="3600" dirty="0"/>
              <a:t>用神的话祷告，让圣灵引导</a:t>
            </a:r>
            <a:endParaRPr lang="en-US" altLang="zh-CN" sz="3600" dirty="0"/>
          </a:p>
          <a:p>
            <a:pPr lvl="1"/>
            <a:r>
              <a:rPr lang="zh-CN" altLang="en-US" sz="3200" dirty="0"/>
              <a:t>约拿在鱼腹中的祷告、主耶稣在受试探中的祷告</a:t>
            </a:r>
            <a:endParaRPr lang="en-US" altLang="zh-CN" sz="3200" dirty="0"/>
          </a:p>
          <a:p>
            <a:pPr lvl="1"/>
            <a:r>
              <a:rPr lang="en-US" altLang="zh-CN" sz="3200" dirty="0"/>
              <a:t>《</a:t>
            </a:r>
            <a:r>
              <a:rPr lang="zh-CN" altLang="en-US" sz="3200" dirty="0"/>
              <a:t>国内经历试探的见证</a:t>
            </a:r>
            <a:r>
              <a:rPr lang="en-US" altLang="zh-CN" sz="3200" dirty="0"/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val="429433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在试探中成长（总结）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人的一生无法逃避试探</a:t>
            </a:r>
            <a:endParaRPr lang="en-US" altLang="zh-CN" sz="3600" dirty="0"/>
          </a:p>
          <a:p>
            <a:r>
              <a:rPr lang="zh-CN" altLang="en-US" sz="3600" dirty="0"/>
              <a:t>试探是要带人进入死亡</a:t>
            </a:r>
            <a:endParaRPr lang="en-US" altLang="zh-CN" sz="3600" dirty="0"/>
          </a:p>
          <a:p>
            <a:r>
              <a:rPr lang="zh-CN" altLang="en-US" sz="3600" dirty="0"/>
              <a:t>神的儿女不必害怕试探</a:t>
            </a:r>
            <a:endParaRPr lang="en-US" altLang="zh-CN" sz="3600" dirty="0"/>
          </a:p>
          <a:p>
            <a:r>
              <a:rPr lang="zh-CN" altLang="en-US" sz="3600" dirty="0"/>
              <a:t>主会引导我们胜过试探</a:t>
            </a:r>
            <a:endParaRPr lang="en-US" altLang="zh-CN" sz="3600" dirty="0"/>
          </a:p>
          <a:p>
            <a:r>
              <a:rPr lang="zh-CN" altLang="en-US" sz="3600" dirty="0"/>
              <a:t>当我们经历了试探，我们属灵的生命就得到成长</a:t>
            </a:r>
            <a:endParaRPr lang="en-US" altLang="zh-CN" sz="3600" dirty="0"/>
          </a:p>
          <a:p>
            <a:r>
              <a:rPr lang="zh-CN" altLang="en-US" sz="3600" dirty="0"/>
              <a:t>让我们活出一个胜过试探而蒙福的新生命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1859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7571"/>
          </a:xfrm>
        </p:spPr>
        <p:txBody>
          <a:bodyPr/>
          <a:lstStyle/>
          <a:p>
            <a:r>
              <a:rPr lang="zh-CN" altLang="en-US" dirty="0"/>
              <a:t>经文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459895"/>
          </a:xfrm>
        </p:spPr>
        <p:txBody>
          <a:bodyPr>
            <a:noAutofit/>
          </a:bodyPr>
          <a:lstStyle/>
          <a:p>
            <a:r>
              <a:rPr lang="en-US" altLang="zh-CN" sz="3600" dirty="0"/>
              <a:t>【</a:t>
            </a:r>
            <a:r>
              <a:rPr lang="zh-CN" altLang="en-US" sz="3600" dirty="0"/>
              <a:t>雅</a:t>
            </a:r>
            <a:r>
              <a:rPr lang="en-US" altLang="zh-CN" sz="3600" dirty="0"/>
              <a:t>1</a:t>
            </a:r>
            <a:r>
              <a:rPr lang="zh-CN" altLang="en-US" sz="3600" dirty="0"/>
              <a:t>：</a:t>
            </a:r>
            <a:r>
              <a:rPr lang="en-US" altLang="zh-CN" sz="3600" dirty="0"/>
              <a:t>12~13】</a:t>
            </a:r>
            <a:r>
              <a:rPr lang="zh-CN" altLang="en-US" sz="3600" dirty="0"/>
              <a:t>忍受试探的人是有福的。因为他经过试验以后，必得生命的冠冕，这是主应许给那些爱他之人的。人被试探，不可说，我是被神试探。因为神不能被恶试探，他也不试探人。</a:t>
            </a:r>
            <a:endParaRPr lang="en-US" altLang="zh-CN" sz="3600" dirty="0"/>
          </a:p>
          <a:p>
            <a:r>
              <a:rPr lang="en-US" altLang="zh-CN" sz="3600" dirty="0"/>
              <a:t>【</a:t>
            </a:r>
            <a:r>
              <a:rPr lang="zh-CN" altLang="en-US" sz="3600" dirty="0"/>
              <a:t>弗</a:t>
            </a:r>
            <a:r>
              <a:rPr lang="en-US" altLang="zh-CN" sz="3600" dirty="0"/>
              <a:t>6</a:t>
            </a:r>
            <a:r>
              <a:rPr lang="zh-CN" altLang="en-US" sz="3600" dirty="0"/>
              <a:t>：</a:t>
            </a:r>
            <a:r>
              <a:rPr lang="en-US" altLang="zh-CN" sz="3600" dirty="0"/>
              <a:t>11</a:t>
            </a:r>
            <a:r>
              <a:rPr lang="zh-CN" altLang="en-US" sz="3600" dirty="0"/>
              <a:t>～</a:t>
            </a:r>
            <a:r>
              <a:rPr lang="en-US" altLang="zh-CN" sz="3600" dirty="0"/>
              <a:t>12</a:t>
            </a:r>
            <a:r>
              <a:rPr lang="en-US" sz="3600" dirty="0"/>
              <a:t>]</a:t>
            </a:r>
            <a:r>
              <a:rPr lang="en-US" altLang="zh-CN" sz="3600" dirty="0"/>
              <a:t>】</a:t>
            </a:r>
            <a:r>
              <a:rPr lang="zh-CN" altLang="en-US" sz="3600" dirty="0"/>
              <a:t>要穿戴神所赐的全副军装，就能抵挡魔鬼的诡计。因我们并不是与属血气的争战，乃是与那些执政的，掌权的，管辖这幽暗世界的，以及天空属灵气的恶魔争战。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9168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0092"/>
          </a:xfrm>
        </p:spPr>
        <p:txBody>
          <a:bodyPr/>
          <a:lstStyle/>
          <a:p>
            <a:r>
              <a:rPr lang="zh-CN" altLang="en-US" dirty="0"/>
              <a:t>试探来自恶者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4825241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【</a:t>
            </a:r>
            <a:r>
              <a:rPr lang="zh-CN" altLang="en-US" sz="3600" dirty="0"/>
              <a:t>雅</a:t>
            </a:r>
            <a:r>
              <a:rPr lang="en-US" altLang="zh-CN" sz="3600" dirty="0"/>
              <a:t>1</a:t>
            </a:r>
            <a:r>
              <a:rPr lang="zh-CN" altLang="en-US" sz="3600" dirty="0"/>
              <a:t>：</a:t>
            </a:r>
            <a:r>
              <a:rPr lang="en-US" altLang="zh-CN" sz="3600" dirty="0"/>
              <a:t>13】</a:t>
            </a:r>
            <a:r>
              <a:rPr lang="zh-CN" altLang="en-US" sz="3600" dirty="0"/>
              <a:t>因为神不能被恶试探，他也不试探人。</a:t>
            </a:r>
            <a:endParaRPr lang="en-US" altLang="zh-CN" sz="3600" dirty="0"/>
          </a:p>
          <a:p>
            <a:r>
              <a:rPr lang="zh-CN" altLang="en-US" sz="3600" dirty="0"/>
              <a:t>试探与试炼</a:t>
            </a:r>
            <a:endParaRPr lang="en-US" altLang="zh-CN" sz="3600" dirty="0"/>
          </a:p>
          <a:p>
            <a:pPr lvl="1"/>
            <a:r>
              <a:rPr lang="zh-CN" altLang="en-US" sz="3200" dirty="0"/>
              <a:t>试探来自魔鬼，使人失败堕落，进入死亡的陷阱</a:t>
            </a:r>
            <a:endParaRPr lang="en-US" altLang="zh-CN" sz="3200" dirty="0"/>
          </a:p>
          <a:p>
            <a:pPr lvl="1"/>
            <a:r>
              <a:rPr lang="zh-CN" altLang="en-US" sz="3200" dirty="0"/>
              <a:t>试炼来自神，为要让我们建立信心，学习依靠神</a:t>
            </a:r>
            <a:r>
              <a:rPr lang="en-US" altLang="zh-CN" sz="3200" dirty="0"/>
              <a:t>, </a:t>
            </a:r>
            <a:r>
              <a:rPr lang="zh-CN" altLang="en-US" sz="3200" dirty="0"/>
              <a:t>进入得胜的生命</a:t>
            </a:r>
            <a:endParaRPr lang="en-US" altLang="zh-CN" sz="3200" dirty="0"/>
          </a:p>
          <a:p>
            <a:pPr lvl="1"/>
            <a:r>
              <a:rPr lang="zh-CN" altLang="en-US" sz="3200" dirty="0"/>
              <a:t>魔鬼试探人，是神允许的。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78301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3588"/>
          </a:xfrm>
        </p:spPr>
        <p:txBody>
          <a:bodyPr/>
          <a:lstStyle/>
          <a:p>
            <a:r>
              <a:rPr lang="zh-CN" altLang="en-US" dirty="0"/>
              <a:t>试探不是偶然发生的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8714"/>
            <a:ext cx="10515600" cy="5413410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自从有了人，试探也随之而来，是必然结果</a:t>
            </a:r>
          </a:p>
          <a:p>
            <a:pPr lvl="1"/>
            <a:r>
              <a:rPr lang="zh-CN" altLang="en-US" sz="3200" dirty="0"/>
              <a:t>撒旦本是服役的天使（来</a:t>
            </a:r>
            <a:r>
              <a:rPr lang="en-US" altLang="zh-CN" sz="3200" dirty="0"/>
              <a:t>1</a:t>
            </a:r>
            <a:r>
              <a:rPr lang="zh-CN" altLang="en-US" sz="3200" dirty="0"/>
              <a:t>：</a:t>
            </a:r>
            <a:r>
              <a:rPr lang="en-US" altLang="zh-CN" sz="3200" dirty="0"/>
              <a:t>14</a:t>
            </a:r>
            <a:r>
              <a:rPr lang="zh-CN" altLang="en-US" sz="3200" dirty="0"/>
              <a:t>），因受骄傲而堕落</a:t>
            </a:r>
            <a:endParaRPr lang="en-US" altLang="zh-CN" sz="3200" dirty="0"/>
          </a:p>
          <a:p>
            <a:pPr lvl="1"/>
            <a:r>
              <a:rPr lang="zh-CN" altLang="en-US" sz="3200" dirty="0"/>
              <a:t>在伊甸园中试探人</a:t>
            </a:r>
            <a:endParaRPr lang="en-US" altLang="zh-CN" sz="3200" dirty="0"/>
          </a:p>
          <a:p>
            <a:pPr lvl="1"/>
            <a:r>
              <a:rPr lang="zh-CN" altLang="en-US" sz="3200" dirty="0"/>
              <a:t>试探神的选民</a:t>
            </a:r>
            <a:endParaRPr lang="en-US" altLang="zh-CN" sz="3200" dirty="0"/>
          </a:p>
          <a:p>
            <a:pPr lvl="1"/>
            <a:r>
              <a:rPr lang="zh-CN" altLang="en-US" sz="3200" dirty="0"/>
              <a:t>试探耶稣</a:t>
            </a:r>
            <a:endParaRPr lang="en-US" altLang="zh-CN" sz="3200" dirty="0"/>
          </a:p>
          <a:p>
            <a:pPr lvl="1"/>
            <a:r>
              <a:rPr lang="zh-CN" altLang="en-US" sz="3200" dirty="0"/>
              <a:t>试探门徒</a:t>
            </a:r>
            <a:endParaRPr lang="en-US" altLang="zh-CN" sz="3200" dirty="0"/>
          </a:p>
          <a:p>
            <a:pPr lvl="1"/>
            <a:r>
              <a:rPr lang="zh-CN" altLang="en-US" sz="3200" dirty="0"/>
              <a:t>试探教会</a:t>
            </a:r>
          </a:p>
          <a:p>
            <a:r>
              <a:rPr lang="zh-CN" altLang="en-US" sz="3600" dirty="0"/>
              <a:t>魔鬼撒旦今天仍在试探神的儿女</a:t>
            </a:r>
          </a:p>
          <a:p>
            <a:pPr lvl="1"/>
            <a:r>
              <a:rPr lang="zh-CN" altLang="en-US" sz="3200" dirty="0"/>
              <a:t>神的仆人往往会受到更大的试探</a:t>
            </a:r>
            <a:endParaRPr lang="en-US" altLang="zh-CN" sz="3200" dirty="0"/>
          </a:p>
          <a:p>
            <a:pPr lvl="1"/>
            <a:r>
              <a:rPr lang="zh-CN" altLang="en-US" sz="3200" dirty="0"/>
              <a:t>试探常常来临非常隐蔽</a:t>
            </a:r>
          </a:p>
        </p:txBody>
      </p:sp>
    </p:spTree>
    <p:extLst>
      <p:ext uri="{BB962C8B-B14F-4D97-AF65-F5344CB8AC3E}">
        <p14:creationId xmlns:p14="http://schemas.microsoft.com/office/powerpoint/2010/main" val="54811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373"/>
          </a:xfrm>
        </p:spPr>
        <p:txBody>
          <a:bodyPr/>
          <a:lstStyle/>
          <a:p>
            <a:r>
              <a:rPr lang="zh-CN" altLang="en-US" dirty="0"/>
              <a:t>试探并不可怕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0077"/>
            <a:ext cx="10515600" cy="4936886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胜过试探不是靠着人的自由意志</a:t>
            </a:r>
            <a:endParaRPr lang="en-US" altLang="zh-CN" sz="3600" dirty="0"/>
          </a:p>
          <a:p>
            <a:r>
              <a:rPr lang="zh-CN" altLang="en-US" sz="3600" dirty="0"/>
              <a:t>“在世上你们有苦难。但你们可以放心，我已经胜了世界。</a:t>
            </a:r>
            <a:r>
              <a:rPr lang="en-US" altLang="zh-CN" sz="3600" dirty="0"/>
              <a:t>【</a:t>
            </a:r>
            <a:r>
              <a:rPr lang="zh-CN" altLang="en-US" sz="3600" dirty="0"/>
              <a:t>约</a:t>
            </a:r>
            <a:r>
              <a:rPr lang="en-US" altLang="zh-CN" sz="3600" dirty="0"/>
              <a:t>16</a:t>
            </a:r>
            <a:r>
              <a:rPr lang="zh-CN" altLang="en-US" sz="3600" dirty="0"/>
              <a:t>：</a:t>
            </a:r>
            <a:r>
              <a:rPr lang="en-US" altLang="zh-CN" sz="3600" dirty="0"/>
              <a:t>33】</a:t>
            </a:r>
            <a:r>
              <a:rPr lang="zh-CN" altLang="en-US" sz="3600" dirty="0"/>
              <a:t>”</a:t>
            </a:r>
            <a:endParaRPr lang="en-US" altLang="zh-CN" sz="3600" dirty="0"/>
          </a:p>
          <a:p>
            <a:pPr lvl="1"/>
            <a:r>
              <a:rPr lang="zh-CN" altLang="en-US" sz="3200" dirty="0"/>
              <a:t>“为什么”不能帮助我们减轻苦难和逃避试探</a:t>
            </a:r>
            <a:endParaRPr lang="en-US" altLang="zh-CN" sz="3200" dirty="0"/>
          </a:p>
          <a:p>
            <a:pPr lvl="1"/>
            <a:r>
              <a:rPr lang="zh-CN" altLang="en-US" sz="3200" dirty="0"/>
              <a:t>学习依靠主是我们胜过苦难和试探的良方</a:t>
            </a:r>
            <a:endParaRPr lang="en-US" altLang="zh-CN" sz="3200" dirty="0"/>
          </a:p>
          <a:p>
            <a:r>
              <a:rPr lang="zh-CN" altLang="en-US" sz="3600" dirty="0"/>
              <a:t>胜过试探要从认识试探开始</a:t>
            </a:r>
          </a:p>
          <a:p>
            <a:pPr lvl="1"/>
            <a:r>
              <a:rPr lang="zh-CN" altLang="en-US" sz="3200" dirty="0"/>
              <a:t>“因为凡世界上的事，就像肉体的情欲，眼目的情欲，并今生的骄傲，都不是从父来的，乃是从世界来的。</a:t>
            </a:r>
            <a:r>
              <a:rPr lang="en-US" altLang="zh-CN" sz="3200" dirty="0"/>
              <a:t>【</a:t>
            </a:r>
            <a:r>
              <a:rPr lang="zh-CN" altLang="en-US" sz="3200" dirty="0"/>
              <a:t>约一</a:t>
            </a:r>
            <a:r>
              <a:rPr lang="en-US" altLang="zh-CN" sz="3200" dirty="0"/>
              <a:t>2</a:t>
            </a:r>
            <a:r>
              <a:rPr lang="zh-CN" altLang="en-US" sz="3200" dirty="0"/>
              <a:t>：</a:t>
            </a:r>
            <a:r>
              <a:rPr lang="en-US" altLang="zh-CN" sz="3200" dirty="0"/>
              <a:t>16】</a:t>
            </a:r>
            <a:r>
              <a:rPr lang="zh-CN" altLang="en-US" sz="3200" dirty="0"/>
              <a:t>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344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2"/>
          </a:xfrm>
        </p:spPr>
        <p:txBody>
          <a:bodyPr/>
          <a:lstStyle/>
          <a:p>
            <a:r>
              <a:rPr lang="zh-CN" altLang="en-US" dirty="0"/>
              <a:t>肉体的情欲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617" y="1298713"/>
            <a:ext cx="10866783" cy="5062330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魔鬼的试探神的儿女首先是来自“肉体的情欲”</a:t>
            </a:r>
            <a:endParaRPr lang="en-US" altLang="zh-CN" sz="3600" dirty="0"/>
          </a:p>
          <a:p>
            <a:pPr lvl="1"/>
            <a:r>
              <a:rPr lang="zh-CN" altLang="en-US" sz="3200" dirty="0"/>
              <a:t>物质世界使人远离十字架</a:t>
            </a:r>
          </a:p>
          <a:p>
            <a:pPr lvl="1"/>
            <a:r>
              <a:rPr lang="zh-CN" altLang="en-US" sz="3200" dirty="0"/>
              <a:t>在试探中，让人怀疑和歪曲神的话</a:t>
            </a:r>
            <a:endParaRPr lang="en-US" altLang="zh-CN" sz="3200" dirty="0"/>
          </a:p>
          <a:p>
            <a:pPr lvl="1"/>
            <a:r>
              <a:rPr lang="zh-CN" altLang="en-US" sz="3200" dirty="0"/>
              <a:t>肉体上的试探让人享受罪中之乐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89385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3832"/>
          </a:xfrm>
        </p:spPr>
        <p:txBody>
          <a:bodyPr/>
          <a:lstStyle/>
          <a:p>
            <a:r>
              <a:rPr lang="zh-CN" altLang="en-US" dirty="0"/>
              <a:t>如何胜过对着肉体的试探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2696"/>
            <a:ext cx="10515600" cy="5367130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从享受到奉献，是一条十字架的道路</a:t>
            </a:r>
            <a:endParaRPr lang="en-US" altLang="zh-CN" sz="3200" dirty="0"/>
          </a:p>
          <a:p>
            <a:r>
              <a:rPr lang="zh-CN" altLang="en-US" sz="3600" dirty="0"/>
              <a:t>亚伯拉罕的“四座坛”</a:t>
            </a:r>
            <a:r>
              <a:rPr lang="en-US" altLang="zh-CN" sz="3600" dirty="0"/>
              <a:t>– </a:t>
            </a:r>
            <a:r>
              <a:rPr lang="zh-CN" altLang="en-US" sz="3600" dirty="0">
                <a:solidFill>
                  <a:schemeClr val="accent2">
                    <a:lumMod val="75000"/>
                  </a:schemeClr>
                </a:solidFill>
              </a:rPr>
              <a:t>奉献</a:t>
            </a:r>
            <a:endParaRPr lang="en-US" altLang="zh-CN" sz="36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zh-CN" altLang="en-US" sz="3200" dirty="0"/>
              <a:t>看到我们的不行，要听神的调遣</a:t>
            </a:r>
            <a:r>
              <a:rPr lang="en-US" altLang="zh-CN" sz="3200" dirty="0"/>
              <a:t>—</a:t>
            </a:r>
            <a:r>
              <a:rPr lang="zh-CN" altLang="en-US" sz="3200" dirty="0"/>
              <a:t>得救的坛</a:t>
            </a:r>
            <a:endParaRPr lang="en-US" altLang="zh-CN" sz="3200" dirty="0"/>
          </a:p>
          <a:p>
            <a:pPr lvl="1"/>
            <a:r>
              <a:rPr lang="zh-CN" altLang="en-US" sz="3200" dirty="0"/>
              <a:t>认识神的全能，建立关系</a:t>
            </a:r>
            <a:r>
              <a:rPr lang="en-US" altLang="zh-CN" sz="3200" dirty="0"/>
              <a:t>—</a:t>
            </a:r>
            <a:r>
              <a:rPr lang="zh-CN" altLang="en-US" sz="3200" dirty="0"/>
              <a:t>交通的坛</a:t>
            </a:r>
            <a:endParaRPr lang="en-US" altLang="zh-CN" sz="3200" dirty="0"/>
          </a:p>
          <a:p>
            <a:pPr lvl="1"/>
            <a:r>
              <a:rPr lang="zh-CN" altLang="en-US" sz="3200" dirty="0"/>
              <a:t>愿意回转到神的面前</a:t>
            </a:r>
            <a:r>
              <a:rPr lang="en-US" altLang="zh-CN" sz="3200" dirty="0"/>
              <a:t>—</a:t>
            </a:r>
            <a:r>
              <a:rPr lang="zh-CN" altLang="en-US" sz="3200" dirty="0"/>
              <a:t>立约的坛</a:t>
            </a:r>
            <a:endParaRPr lang="en-US" altLang="zh-CN" sz="3200" dirty="0"/>
          </a:p>
          <a:p>
            <a:pPr lvl="1"/>
            <a:r>
              <a:rPr lang="zh-CN" altLang="en-US" sz="3200" dirty="0"/>
              <a:t>甘心乐意要交出自己</a:t>
            </a:r>
            <a:r>
              <a:rPr lang="en-US" altLang="zh-CN" sz="3200" dirty="0"/>
              <a:t>—</a:t>
            </a:r>
            <a:r>
              <a:rPr lang="zh-CN" altLang="en-US" sz="3200" dirty="0"/>
              <a:t>奉献的坛</a:t>
            </a:r>
            <a:endParaRPr lang="en-US" altLang="zh-CN" sz="3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CN" sz="3600" dirty="0"/>
              <a:t>《</a:t>
            </a:r>
            <a:r>
              <a:rPr lang="zh-CN" altLang="en-US" sz="3600" dirty="0"/>
              <a:t>开放家庭的见证</a:t>
            </a:r>
            <a:r>
              <a:rPr lang="en-US" altLang="zh-CN" sz="3600" dirty="0"/>
              <a:t>》 -- </a:t>
            </a:r>
            <a:r>
              <a:rPr lang="zh-CN" altLang="en-US" sz="3200" dirty="0"/>
              <a:t>奉献时间、精力、体力、金钱，放下利益、面子、委屈、误解等。 “不知不觉就接待了天使”（来</a:t>
            </a:r>
            <a:r>
              <a:rPr lang="en-US" altLang="zh-CN" sz="3200" dirty="0"/>
              <a:t>13</a:t>
            </a:r>
            <a:r>
              <a:rPr lang="zh-CN" altLang="en-US" sz="3200" dirty="0"/>
              <a:t>：</a:t>
            </a:r>
            <a:r>
              <a:rPr lang="en-US" altLang="zh-CN" sz="3200" dirty="0"/>
              <a:t>2</a:t>
            </a:r>
            <a:r>
              <a:rPr lang="zh-CN" altLang="en-US" sz="3200" dirty="0"/>
              <a:t>）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67788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4597"/>
            <a:ext cx="10515600" cy="4912366"/>
          </a:xfrm>
        </p:spPr>
        <p:txBody>
          <a:bodyPr/>
          <a:lstStyle/>
          <a:p>
            <a:r>
              <a:rPr lang="zh-CN" altLang="en-US" sz="3600" dirty="0"/>
              <a:t>撒旦借着“眼目的情欲”要我们把眼光停留在外表， 目的是让我们里面没有神</a:t>
            </a:r>
            <a:endParaRPr lang="en-US" altLang="zh-CN" sz="3600" dirty="0"/>
          </a:p>
          <a:p>
            <a:pPr lvl="1"/>
            <a:r>
              <a:rPr lang="zh-CN" altLang="en-US" sz="3200" dirty="0"/>
              <a:t>这种试探是长期的，潜移默化的：美国今天的光景</a:t>
            </a:r>
            <a:endParaRPr lang="en-US" altLang="zh-CN" sz="3200" dirty="0"/>
          </a:p>
          <a:p>
            <a:pPr lvl="1"/>
            <a:r>
              <a:rPr lang="zh-CN" altLang="en-US" sz="3200" dirty="0"/>
              <a:t>在教会的服事上：以教会会堂、教会的人数、奉献的金额等来判断教会是否“属灵”，忘记了神给我们的大使命</a:t>
            </a:r>
            <a:endParaRPr lang="en-US" altLang="zh-CN" sz="3200" dirty="0"/>
          </a:p>
          <a:p>
            <a:pPr lvl="1"/>
            <a:r>
              <a:rPr lang="zh-CN" altLang="en-US" sz="3200" dirty="0"/>
              <a:t>让神的儿女更多注重社区的贡献，只追求教会和个人的名声，而不追求主自己</a:t>
            </a:r>
          </a:p>
          <a:p>
            <a:endParaRPr lang="en-US" altLang="zh-CN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2"/>
          </a:xfrm>
        </p:spPr>
        <p:txBody>
          <a:bodyPr/>
          <a:lstStyle/>
          <a:p>
            <a:r>
              <a:rPr lang="zh-CN" altLang="en-US" dirty="0"/>
              <a:t>眼目的情欲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83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796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如何胜过对眼目的试探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3183"/>
            <a:ext cx="10515600" cy="5367130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透过表面，认识罪和对神认识的有限</a:t>
            </a:r>
            <a:endParaRPr lang="en-US" altLang="zh-CN" sz="3600" dirty="0"/>
          </a:p>
          <a:p>
            <a:r>
              <a:rPr lang="zh-CN" altLang="en-US" sz="3600" dirty="0"/>
              <a:t>思想以撒所挖的“四口井”</a:t>
            </a:r>
            <a:r>
              <a:rPr lang="en-US" altLang="zh-CN" sz="3600" dirty="0"/>
              <a:t>—</a:t>
            </a:r>
            <a:r>
              <a:rPr lang="zh-CN" altLang="en-US" sz="3600" dirty="0"/>
              <a:t>要深深</a:t>
            </a:r>
            <a:r>
              <a:rPr lang="zh-CN" altLang="en-US" sz="3600" dirty="0">
                <a:solidFill>
                  <a:schemeClr val="accent2">
                    <a:lumMod val="75000"/>
                  </a:schemeClr>
                </a:solidFill>
              </a:rPr>
              <a:t>对付自己</a:t>
            </a:r>
            <a:r>
              <a:rPr lang="zh-CN" altLang="en-US" sz="3600" dirty="0"/>
              <a:t>的里面</a:t>
            </a:r>
            <a:endParaRPr lang="en-US" altLang="zh-CN" sz="3600" dirty="0"/>
          </a:p>
          <a:p>
            <a:pPr lvl="1"/>
            <a:r>
              <a:rPr lang="zh-CN" altLang="en-US" sz="3200" dirty="0"/>
              <a:t>相争：对付嫉妒</a:t>
            </a:r>
            <a:endParaRPr lang="en-US" altLang="zh-CN" sz="3200" dirty="0"/>
          </a:p>
          <a:p>
            <a:pPr lvl="1"/>
            <a:r>
              <a:rPr lang="zh-CN" altLang="en-US" sz="3200" dirty="0"/>
              <a:t>为敌：对付仇恨</a:t>
            </a:r>
            <a:endParaRPr lang="en-US" altLang="zh-CN" sz="3200" dirty="0"/>
          </a:p>
          <a:p>
            <a:pPr lvl="1"/>
            <a:r>
              <a:rPr lang="zh-CN" altLang="en-US" sz="3200" dirty="0"/>
              <a:t>宽阔：对付狭隘</a:t>
            </a:r>
            <a:endParaRPr lang="en-US" altLang="zh-CN" sz="3200" dirty="0"/>
          </a:p>
          <a:p>
            <a:pPr lvl="1"/>
            <a:r>
              <a:rPr lang="zh-CN" altLang="en-US" sz="3200" dirty="0"/>
              <a:t>丰盛：有丰盛的生命从里面流出（活水的泉源）</a:t>
            </a:r>
            <a:endParaRPr lang="en-US" altLang="zh-CN" sz="3200" dirty="0"/>
          </a:p>
          <a:p>
            <a:r>
              <a:rPr lang="zh-CN" altLang="en-US" sz="3600" dirty="0"/>
              <a:t>我们里面需要对付的，不仅仅是那些不好的罪，也包括我们不认识神</a:t>
            </a:r>
            <a:endParaRPr lang="en-US" altLang="zh-CN" sz="3600" dirty="0"/>
          </a:p>
          <a:p>
            <a:pPr lvl="1"/>
            <a:r>
              <a:rPr lang="en-US" altLang="zh-CN" sz="3200" dirty="0"/>
              <a:t>《</a:t>
            </a:r>
            <a:r>
              <a:rPr lang="zh-CN" altLang="en-US" sz="3200" dirty="0"/>
              <a:t>在</a:t>
            </a:r>
            <a:r>
              <a:rPr lang="en-US" altLang="zh-CN" sz="3200" dirty="0"/>
              <a:t>MER</a:t>
            </a:r>
            <a:r>
              <a:rPr lang="zh-CN" altLang="en-US" sz="3200" dirty="0"/>
              <a:t>中的新认识</a:t>
            </a:r>
            <a:r>
              <a:rPr lang="en-US" altLang="zh-CN" sz="3200" dirty="0"/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val="78538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17672</TotalTime>
  <Words>1441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等线</vt:lpstr>
      <vt:lpstr>等线 Light</vt:lpstr>
      <vt:lpstr>Arial</vt:lpstr>
      <vt:lpstr>Calibri</vt:lpstr>
      <vt:lpstr>Calibri Light</vt:lpstr>
      <vt:lpstr>Office Theme</vt:lpstr>
      <vt:lpstr>忍受试探的人是有福的</vt:lpstr>
      <vt:lpstr>经文</vt:lpstr>
      <vt:lpstr>试探来自恶者</vt:lpstr>
      <vt:lpstr>试探不是偶然发生的</vt:lpstr>
      <vt:lpstr>试探并不可怕</vt:lpstr>
      <vt:lpstr>肉体的情欲</vt:lpstr>
      <vt:lpstr>如何胜过对着肉体的试探</vt:lpstr>
      <vt:lpstr>眼目的情欲</vt:lpstr>
      <vt:lpstr>如何胜过对眼目的试探</vt:lpstr>
      <vt:lpstr>今生的骄傲</vt:lpstr>
      <vt:lpstr>如何胜过在骄傲上的试探</vt:lpstr>
      <vt:lpstr>经历神话语的信实和圣灵的带领</vt:lpstr>
      <vt:lpstr>在试探中成长（总结）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不叫我们遇见试探，救我们脱离凶恶</dc:title>
  <dc:creator>Jimmy Wang</dc:creator>
  <cp:lastModifiedBy>Jimmy Wang</cp:lastModifiedBy>
  <cp:revision>122</cp:revision>
  <dcterms:created xsi:type="dcterms:W3CDTF">2016-07-18T20:25:33Z</dcterms:created>
  <dcterms:modified xsi:type="dcterms:W3CDTF">2016-08-28T06:16:15Z</dcterms:modified>
</cp:coreProperties>
</file>