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2D51-6F53-4E63-BB6E-6B7553DC570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4E84-91A3-491E-9972-2527BB699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彼</a:t>
            </a:r>
            <a:r>
              <a:rPr lang="zh-CN" altLang="en-US" sz="4000" b="1" dirty="0" smtClean="0"/>
              <a:t>此</a:t>
            </a:r>
            <a:r>
              <a:rPr lang="zh-CN" altLang="en-US" sz="4000" b="1" dirty="0"/>
              <a:t>相助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967666"/>
            <a:ext cx="8895426" cy="57971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大雁在需要时都会勇于承担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人人都有必须要接受的挑战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承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担责任需付出超常的代价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承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担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责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任是营造团队的关键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54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彼</a:t>
            </a:r>
            <a:r>
              <a:rPr lang="zh-CN" altLang="en-US" sz="4000" b="1" dirty="0" smtClean="0"/>
              <a:t>此</a:t>
            </a:r>
            <a:r>
              <a:rPr lang="zh-CN" altLang="en-US" sz="4000" b="1" dirty="0"/>
              <a:t>相助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780094"/>
            <a:ext cx="8895426" cy="5984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大雁彼此互相关爱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教会侍奉需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要磨合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受伤肢体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需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受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鼓励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诚实话的另一应用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彼</a:t>
            </a:r>
            <a:r>
              <a:rPr lang="zh-CN" altLang="en-US" sz="4000" b="1" dirty="0" smtClean="0"/>
              <a:t>此</a:t>
            </a:r>
            <a:r>
              <a:rPr lang="zh-CN" altLang="en-US" sz="4000" b="1" dirty="0"/>
              <a:t>相助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887766"/>
            <a:ext cx="8895426" cy="5877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互相担待的团队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3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have your back!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承</a:t>
            </a:r>
            <a:r>
              <a:rPr lang="zh-CN" altLang="en-US" sz="3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担</a:t>
            </a:r>
            <a:r>
              <a:rPr lang="zh-CN" altLang="en-US" sz="3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责</a:t>
            </a:r>
            <a:r>
              <a:rPr lang="zh-CN" altLang="en-US" sz="3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任，分享功劳</a:t>
            </a:r>
            <a:endParaRPr lang="en-US" altLang="zh-CN" sz="3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著名足球</a:t>
            </a:r>
            <a:r>
              <a:rPr lang="zh-CN" altLang="en-US" sz="3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教</a:t>
            </a:r>
            <a:r>
              <a:rPr lang="zh-CN" altLang="en-US" sz="3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练的经验</a:t>
            </a:r>
            <a:endParaRPr lang="en-US" altLang="zh-CN" sz="3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我们希望拥有怎样的教会？我们的责任是什么？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5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2397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建立健全的教会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529" y="1455938"/>
            <a:ext cx="7057748" cy="33113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惟</a:t>
            </a: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用爱心说诚实话，凡事长进，连于元首基督，全身都靠他联络得合式，百节各按各职，照着各体的功用彼此相助，便叫身体渐渐增长，在爱中建立自</a:t>
            </a: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己。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弗四：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15-16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0529" y="1930438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连于元首基督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6351" y="2423099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各按各职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1416" y="291810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彼此相助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2397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建立健全的教会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529" y="1455938"/>
            <a:ext cx="7057748" cy="33113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惟</a:t>
            </a: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用爱心说诚实话，凡事长进，连于元首基督，全身都</a:t>
            </a: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</a:t>
            </a: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联</a:t>
            </a: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络得合式，百节各按各职，照着各体的功用彼此相助，便叫身体渐渐增长，在爱中建立自</a:t>
            </a: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己。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弗四：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15-16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0529" y="1930438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连于元首基督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6351" y="2423099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各按各职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1416" y="291810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彼此相助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连于元首基督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887766"/>
            <a:ext cx="8895426" cy="5877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大雁具备强烈的方向感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教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会须清楚自身的方向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祂也是教会全体之首。祂是元始，是从死里首先复生的，使祂可以在凡事上居首</a:t>
            </a: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位。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西一：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2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连于元首基督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887766"/>
            <a:ext cx="8895426" cy="5877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教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会须把持纯正的真理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</a:rPr>
              <a:t>但无论是我们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，是天</a:t>
            </a:r>
            <a:r>
              <a:rPr lang="zh-CN" altLang="en-US" sz="3600" b="1" dirty="0">
                <a:solidFill>
                  <a:srgbClr val="0000FF"/>
                </a:solidFill>
              </a:rPr>
              <a:t>上来的使者，若传福音给你们，与我们所传给你们的不同，他就应当被咒诅</a:t>
            </a:r>
            <a:r>
              <a:rPr lang="zh-CN" altLang="en-US" sz="3600" b="1" dirty="0" smtClean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加一：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领袖的责任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会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众的责任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1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连于元首基督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887766"/>
            <a:ext cx="8895426" cy="5877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教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会须同心实践使命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/>
              <a:t>“敬</a:t>
            </a:r>
            <a:r>
              <a:rPr lang="zh-CN" altLang="en-US" sz="3600" b="1" dirty="0"/>
              <a:t>拜神、建立爱的大家庭、造就圣徒、热心服事、传扬有永恒盼望的福</a:t>
            </a:r>
            <a:r>
              <a:rPr lang="zh-CN" altLang="en-US" sz="3600" b="1" dirty="0" smtClean="0"/>
              <a:t>音”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我们都同意实践这一使命吗？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1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各</a:t>
            </a:r>
            <a:r>
              <a:rPr lang="zh-CN" altLang="en-US" sz="4000" b="1" dirty="0"/>
              <a:t>按</a:t>
            </a:r>
            <a:r>
              <a:rPr lang="zh-CN" altLang="en-US" sz="4000" b="1" dirty="0" smtClean="0"/>
              <a:t>各</a:t>
            </a:r>
            <a:r>
              <a:rPr lang="zh-CN" altLang="en-US" sz="4000" b="1" dirty="0"/>
              <a:t>职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780093"/>
            <a:ext cx="8895426" cy="5984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每只大雁都必须各尽其职</a:t>
            </a: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每位信徒也有独特的职责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</a:rPr>
              <a:t>正如我们一个身子上有好些肢体，肢体也不都是一样的用处。我们这许多人，在基督里成为一身，互相联络作肢体，也是如此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。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林前十二：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4-5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1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各</a:t>
            </a:r>
            <a:r>
              <a:rPr lang="zh-CN" altLang="en-US" sz="4000" b="1" dirty="0"/>
              <a:t>按</a:t>
            </a:r>
            <a:r>
              <a:rPr lang="zh-CN" altLang="en-US" sz="4000" b="1" dirty="0" smtClean="0"/>
              <a:t>各</a:t>
            </a:r>
            <a:r>
              <a:rPr lang="zh-CN" altLang="en-US" sz="4000" b="1" dirty="0"/>
              <a:t>职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887766"/>
            <a:ext cx="8895426" cy="5877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各按各职：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原则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戒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除嫉妒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欣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赏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彼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此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各按各职：操作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各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人认真负责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人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人积极参与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找到各自角色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主人还是雇工</a:t>
            </a:r>
            <a:r>
              <a:rPr lang="en-US" altLang="zh-CN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9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009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/>
              <a:t>各</a:t>
            </a:r>
            <a:r>
              <a:rPr lang="zh-CN" altLang="en-US" sz="4000" b="1" dirty="0"/>
              <a:t>按</a:t>
            </a:r>
            <a:r>
              <a:rPr lang="zh-CN" altLang="en-US" sz="4000" b="1" dirty="0" smtClean="0"/>
              <a:t>各</a:t>
            </a:r>
            <a:r>
              <a:rPr lang="zh-CN" altLang="en-US" sz="4000" b="1" dirty="0"/>
              <a:t>职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887766"/>
            <a:ext cx="8895426" cy="5877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各按各职：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结果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增加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教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会的活力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反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之结果又如何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一位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弟</a:t>
            </a:r>
            <a:r>
              <a:rPr lang="zh-CN" altLang="en-US" sz="3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兄的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见证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各按各职造就教会的成长空间</a:t>
            </a:r>
            <a:endParaRPr lang="en-US" altLang="zh-CN" sz="3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1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" y="1065320"/>
            <a:ext cx="4460724" cy="435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46" y="1065320"/>
            <a:ext cx="4589754" cy="435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9" y="62145"/>
            <a:ext cx="2885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彼此相助</a:t>
            </a:r>
            <a:endParaRPr lang="en-US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9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725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宋体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建立健全的教会</vt:lpstr>
      <vt:lpstr>连于元首基督</vt:lpstr>
      <vt:lpstr>连于元首基督</vt:lpstr>
      <vt:lpstr>连于元首基督</vt:lpstr>
      <vt:lpstr>各按各职</vt:lpstr>
      <vt:lpstr>各按各职</vt:lpstr>
      <vt:lpstr>各按各职</vt:lpstr>
      <vt:lpstr>PowerPoint Presentation</vt:lpstr>
      <vt:lpstr>彼此相助</vt:lpstr>
      <vt:lpstr>彼此相助</vt:lpstr>
      <vt:lpstr>彼此相助</vt:lpstr>
      <vt:lpstr>建立健全的教会</vt:lpstr>
      <vt:lpstr>PowerPoint Presentation</vt:lpstr>
    </vt:vector>
  </TitlesOfParts>
  <Company>RTI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Tennyson X.</dc:creator>
  <cp:lastModifiedBy>Chen, Tennyson X.</cp:lastModifiedBy>
  <cp:revision>26</cp:revision>
  <dcterms:created xsi:type="dcterms:W3CDTF">2016-04-04T18:44:05Z</dcterms:created>
  <dcterms:modified xsi:type="dcterms:W3CDTF">2016-05-06T14:29:51Z</dcterms:modified>
</cp:coreProperties>
</file>