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75" r:id="rId15"/>
    <p:sldId id="269" r:id="rId16"/>
    <p:sldId id="270" r:id="rId17"/>
    <p:sldId id="274" r:id="rId18"/>
    <p:sldId id="271" r:id="rId19"/>
    <p:sldId id="273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9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5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1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6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5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6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0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7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5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2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76CDC-F915-48F6-9AAD-0E4B4BD1C6FB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1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185" y="569472"/>
            <a:ext cx="8094921" cy="2387600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求你用你的衣襟遮盖我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022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047"/>
            <a:ext cx="7886700" cy="97381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波阿斯预表耶稣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2807"/>
            <a:ext cx="7886700" cy="494415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波阿斯预表耶稣，预表一个立约，也践约的神。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+mj-cs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我们要从这个角度来看这段经文。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399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0158"/>
            <a:ext cx="7886700" cy="91060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不爽约的神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0877"/>
            <a:ext cx="7886700" cy="5056086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我实在是你一个至近的亲属。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波阿斯知道他有买赎的责任。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神从来没有忘记他与亚伯拉罕立的约。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我下来是要救他们脱离埃及人的手，领他们出了那地，到美好、宽阔、流奶与蜜之地。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耶稣说：这是我立约的血，为多人流出来的。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697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527"/>
            <a:ext cx="7886700" cy="9740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学习神的信实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9200"/>
            <a:ext cx="7886700" cy="50177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爱是一种强烈的委身。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爱是恒久忍耐，又有恩慈；爱是不嫉妒；爱是不自夸，不张狂，不做害羞的事，不求自己的益处，不轻易发怒，不计算人的恶，不喜欢不义，只喜欢真理；凡事包容，凡事相信，凡事盼望，凡事忍耐。爱是永不止息。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林前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4-8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099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74400"/>
            <a:ext cx="7886700" cy="5802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没有说，爱是罗曼蒂克，爱是来电。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倒是说，爱是恒久忍耐，凡事忍耐，永不止息。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对方不可爱，还是要爱。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委身的爱。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不是因为路得漂亮，波阿斯才爱她。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路得长得丑，波阿斯也要娶她。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因为有买赎的责任。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73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070"/>
            <a:ext cx="7886700" cy="94116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委身的爱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0343"/>
            <a:ext cx="7886700" cy="506662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婚姻之中，更是如此。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你们作丈夫的，要爱你们的妻子，正如基督爱教会，为教会舍己。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你们作妻子的，当顺服自己的丈夫，如同顺服主。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彼此委身。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214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727"/>
            <a:ext cx="7886700" cy="902074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求你用你的衣襟遮盖我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2000"/>
            <a:ext cx="7886700" cy="5024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路得提醒波阿斯。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是人，有时需要提醒。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神不需要提醒。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但祷告增加我们的信心。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韩婆婆的祷告。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姐妹宣教士的见证。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神是永远信实的。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897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527"/>
            <a:ext cx="7886700" cy="909274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波阿斯的仁慈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4400"/>
            <a:ext cx="7886700" cy="550452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波阿斯说：「不可使人知道有女子到场上来」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顾念路得的名节。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999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270" y="354965"/>
            <a:ext cx="7886700" cy="4351338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又对路得说：「打开你所披的外衣。」他打开了，波阿斯就撮了六簸箕大麦，帮他扛在肩上，他便进城去了。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六簸箕大麦，是聘礼？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那人给了我六簸箕大麦，对我说：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你不可空手回去见你的婆婆。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没有忘记老人的需要。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40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527"/>
            <a:ext cx="7886700" cy="9524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拿俄米的信心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87200"/>
            <a:ext cx="7886700" cy="5378400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婆婆说：「女儿啊，你只管安坐等候，看这事怎样成就，因为那人今日不办成这事必不休息。」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祷告交托以后，就应该安静等候，看这事怎样成就。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我又告诉你们，你们祈求，就给你们；寻找，就寻见；叩门，就给你们开门。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尽力以后，就交给神了。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752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21080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拿俄米的爱心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4900"/>
            <a:ext cx="7886700" cy="50720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女儿啊，我不当为你找个安身之处，使你享福吗？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路得出嫁后，拿俄米靠什么过日子？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拿俄米没有为自己着想。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爱是不求自己的益处。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5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021" y="277586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路得的婆婆拿俄米对他说：「女儿啊，我不当为你找个安身之处，使你享福吗？ 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你与波阿斯的使女常在一处，波阿斯不是我们的亲族吗？他今夜在场上簸大麦； 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你要沐浴抹膏，换上衣服，下到场上，却不要使那人认出你来。你等他吃喝完了，到他睡的时候，你看准他睡的地方，就进去掀开他脚上的被，躺卧在那里，他必告诉你所当做的事。」 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路得说：「凡你所吩咐的，我必遵行。」 </a:t>
            </a:r>
          </a:p>
        </p:txBody>
      </p:sp>
    </p:spTree>
    <p:extLst>
      <p:ext uri="{BB962C8B-B14F-4D97-AF65-F5344CB8AC3E}">
        <p14:creationId xmlns:p14="http://schemas.microsoft.com/office/powerpoint/2010/main" val="37215032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727"/>
            <a:ext cx="7886700" cy="9668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8000"/>
            <a:ext cx="8050530" cy="4988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神与我们立约，永不背约，永远信实。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我们要学习神的信实，委身的爱。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波阿斯的近亲买赎，是要付代价的。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委身的爱，也要付代价。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学习拿俄米的爱心，不求自己的益处。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学习拿俄米的信心，安静等候。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44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064" y="195943"/>
            <a:ext cx="84500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路得就下到场上，照他婆婆所吩咐他的而行。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波阿斯吃喝完了，心里欢畅，就去睡在麦堆旁边。路得便悄悄地来掀开他脚上的被，躺卧在那里。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到了夜半，那人忽然惊醒，翻过身来，不料有女子躺在他的脚下。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他就说：「你是谁？」回答说：「我是你的婢女路得。求你用你的衣襟遮盖我，因为你是我一个至近的亲属。」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波阿斯说：「女儿啊，愿你蒙耶和华赐福。你末後的恩比先前更大；因为少年人无论贫富，你都没有跟从。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916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379" y="244929"/>
            <a:ext cx="836839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女儿啊，现在不要惧怕，凡你所说的，我必照著行；我本城的人都知道你是个贤德的女子。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我实在是你一个至近的亲属，只是还有一个人比我更近。 你今夜在这里住宿，明早他若肯为你尽亲属的本分，就由他吧！倘若不肯，我指著永生的耶和华起誓，我必为你尽了本分，你只管躺到天亮。」 路得便在他脚下躺到天快亮，人彼此不能辨认的时候就起来了。波阿斯说：「不可使人知道有女子到场上来」； </a:t>
            </a:r>
          </a:p>
        </p:txBody>
      </p:sp>
    </p:spTree>
    <p:extLst>
      <p:ext uri="{BB962C8B-B14F-4D97-AF65-F5344CB8AC3E}">
        <p14:creationId xmlns:p14="http://schemas.microsoft.com/office/powerpoint/2010/main" val="241435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257" y="228600"/>
            <a:ext cx="85398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又对路得说：「打开你所披的外衣。」他打开了，波阿斯就撮了六簸箕大麦，帮他扛在肩上，他便进城去了。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路得回到婆婆那里，婆婆说：「女儿啊，怎麽样了？」路得就将那人向他所行的述说了一遍， 又说：「那人给了我六簸箕大麦，对我说：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你不可空手回去见你的婆婆。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」 婆婆说：「女儿啊，你只管安坐等候，看这事怎样成就，因为那人今日不办成这事必不休息。」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3:1-18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430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542"/>
            <a:ext cx="7886700" cy="99831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不容易了解的一段经文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6479"/>
            <a:ext cx="7886700" cy="496048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误解经文，被魔鬼利用。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路得和波阿斯并没有发生亲密关系。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6253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0197"/>
            <a:ext cx="7886700" cy="92483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近亲买赎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75657"/>
            <a:ext cx="7886700" cy="500130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弟兄同居，若死了一个，没有儿子，死人的妻不可出嫁外人，他丈夫的兄弟当尽弟兄的本分，娶他为妻，与他同房。 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妇人生的长子必归死兄的名下，免得他的名在以色列中涂抹了。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申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5-6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在路得的时候，已经延伸到其他近亲了。</a:t>
            </a:r>
            <a:endParaRPr lang="zh-TW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641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855"/>
            <a:ext cx="7886700" cy="8921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一个责任与义务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987879"/>
            <a:ext cx="8139793" cy="5739491"/>
          </a:xfrm>
        </p:spPr>
        <p:txBody>
          <a:bodyPr>
            <a:no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那人若不愿意娶他哥哥的妻，他哥哥的妻就要到城门长老那里，说：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我丈夫的兄弟不肯在以色列中兴起他哥哥的名字，不给我尽弟兄的本分。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本城的长老就要召那人来问他，他若执意说：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我不愿意娶他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 他哥哥的妻就要当著长老到那人的跟前，脱了他的鞋，吐唾沫在他脸上，说：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凡不为哥哥建立家室的都要这样待他。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在以色列中，他的名必称为脱鞋之家。」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申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7-10</a:t>
            </a:r>
            <a:endParaRPr lang="zh-TW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707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32707"/>
            <a:ext cx="7886700" cy="574425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近亲买赎预表神的救赎。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+mj-cs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神与亚伯拉罕立约。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+mj-cs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我必叫你成为大国。我必赐福给你，叫你的名为大；你也要叫别人得福。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为你祝福的，我必赐福与他；那咒诅你的，我必咒诅他。地上的万族都要因你得福。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2-3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虽然人犯罪，但神仍要借着亚伯拉罕祝福人类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地上的万族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十字架。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414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985</TotalTime>
  <Words>1950</Words>
  <Application>Microsoft Office PowerPoint</Application>
  <PresentationFormat>On-screen Show (4:3)</PresentationFormat>
  <Paragraphs>78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SimSun</vt:lpstr>
      <vt:lpstr>Arial</vt:lpstr>
      <vt:lpstr>Calibri</vt:lpstr>
      <vt:lpstr>Calibri Light</vt:lpstr>
      <vt:lpstr>Georgia</vt:lpstr>
      <vt:lpstr>Office Theme</vt:lpstr>
      <vt:lpstr>求你用你的衣襟遮盖我</vt:lpstr>
      <vt:lpstr>PowerPoint Presentation</vt:lpstr>
      <vt:lpstr>PowerPoint Presentation</vt:lpstr>
      <vt:lpstr>PowerPoint Presentation</vt:lpstr>
      <vt:lpstr>PowerPoint Presentation</vt:lpstr>
      <vt:lpstr>不容易了解的一段经文</vt:lpstr>
      <vt:lpstr>近亲买赎</vt:lpstr>
      <vt:lpstr>一个责任与义务</vt:lpstr>
      <vt:lpstr>PowerPoint Presentation</vt:lpstr>
      <vt:lpstr>波阿斯预表耶稣</vt:lpstr>
      <vt:lpstr>不爽约的神</vt:lpstr>
      <vt:lpstr>学习神的信实</vt:lpstr>
      <vt:lpstr>PowerPoint Presentation</vt:lpstr>
      <vt:lpstr>委身的爱</vt:lpstr>
      <vt:lpstr>求你用你的衣襟遮盖我</vt:lpstr>
      <vt:lpstr>波阿斯的仁慈</vt:lpstr>
      <vt:lpstr>PowerPoint Presentation</vt:lpstr>
      <vt:lpstr>拿俄米的信心</vt:lpstr>
      <vt:lpstr>拿俄米的爱心</vt:lpstr>
      <vt:lpstr>今天的信息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求你用你的衣襟遮盖我</dc:title>
  <dc:creator>Huang Leaf</dc:creator>
  <cp:lastModifiedBy>Huang Leaf</cp:lastModifiedBy>
  <cp:revision>26</cp:revision>
  <dcterms:created xsi:type="dcterms:W3CDTF">2016-03-03T01:55:36Z</dcterms:created>
  <dcterms:modified xsi:type="dcterms:W3CDTF">2016-04-16T21:12:25Z</dcterms:modified>
</cp:coreProperties>
</file>