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3" r:id="rId6"/>
    <p:sldId id="260" r:id="rId7"/>
    <p:sldId id="264" r:id="rId8"/>
    <p:sldId id="257" r:id="rId9"/>
    <p:sldId id="268" r:id="rId10"/>
    <p:sldId id="270" r:id="rId11"/>
    <p:sldId id="269" r:id="rId12"/>
    <p:sldId id="261" r:id="rId13"/>
    <p:sldId id="265" r:id="rId14"/>
    <p:sldId id="273" r:id="rId15"/>
    <p:sldId id="266" r:id="rId16"/>
    <p:sldId id="267" r:id="rId17"/>
    <p:sldId id="274" r:id="rId18"/>
    <p:sldId id="271" r:id="rId19"/>
    <p:sldId id="272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>
        <p:scale>
          <a:sx n="90" d="100"/>
          <a:sy n="90" d="100"/>
        </p:scale>
        <p:origin x="4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6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0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1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7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5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6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0B5CC-3CC9-4A67-A0B3-0AFF3FB155AB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FCEE-0811-4E26-A253-BADA8DE5F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37096"/>
          </a:xfrm>
        </p:spPr>
        <p:txBody>
          <a:bodyPr/>
          <a:lstStyle/>
          <a:p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投</a:t>
            </a:r>
            <a:r>
              <a:rPr lang="zh-TW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靠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神的翅膀下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8441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85920"/>
            <a:ext cx="7886700" cy="87036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波阿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斯听见路得的好名声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3606"/>
            <a:ext cx="7886700" cy="498335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波阿斯回答说：「自从你丈夫死後，凡你向婆婆所行的，并你离开父母和本地，到素不认识的民中，这些事人全都告诉我了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来这就是大家都称颂的路得。</a:t>
            </a:r>
            <a:r>
              <a:rPr lang="zh-CN" altLang="en-US" sz="3600" b="1" dirty="0" smtClean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endParaRPr lang="zh-CN" altLang="en-US" sz="3600" b="1" dirty="0"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454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882"/>
            <a:ext cx="7886700" cy="93318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仁慈的波阿斯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824"/>
            <a:ext cx="7886700" cy="506013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波阿斯对路得说：「女儿啊，听我说，不要往别人田里拾取麦穗，也不要离开这里，要常与我使女们在一处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。我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的仆人在那块田收割，你就跟著他们去。我已经吩咐仆人不可欺负你；你若渴了，就可以到器皿那里喝仆人打来的水。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8-9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54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680"/>
            <a:ext cx="7886700" cy="868251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律法的教训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1609"/>
            <a:ext cx="7886700" cy="508535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你在田间收割庄稼，若忘下一捆，不可回去再取，要留给寄居的与孤儿寡妇。这样，耶和华你神必在你手里所办的一切事上赐福与你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 申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照顾寄居的与孤儿寡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妇，是律法的命令。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忘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下一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捆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”，通常是不会忘记的。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除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非是故意忘记。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190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7127"/>
            <a:ext cx="7886700" cy="586983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波阿斯吩咐仆人说：「他就是在捆中拾取麦穗，也可以容他，不可羞辱他；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并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要从捆里抽出些来，留在地下任他拾取，不可叱吓他。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15-16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波阿斯是个守律法的富人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做的比律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法要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求的还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要多。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第二里路的事奉。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6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881"/>
            <a:ext cx="7886700" cy="870360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波阿斯善待路得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5884"/>
            <a:ext cx="7886700" cy="508107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到了吃饭的时候，波阿斯对路得说：「你到这里来吃饼，将饼蘸在醋里。」路得就在收割的人旁边坐下；他们把烘了的穗子递给他。他吃饱了，还有余剩的。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2:14</a:t>
            </a: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善待一个乞讨的人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美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国也有乞丐。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灵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巧像蛇，驯良像鸽子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436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4782"/>
            <a:ext cx="7886700" cy="933182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波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阿斯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的温柔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6427"/>
            <a:ext cx="7886700" cy="492053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波阿斯正从伯利恒来，对收割的人说：「愿耶和华与你们同在！」他们回答说：「愿耶和华赐福与你！」 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波阿斯说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话温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柔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仆人们问安。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仆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人们也用温柔尊敬的话回答。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主仆间一片祥和。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多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么美丽。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538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3366"/>
            <a:ext cx="7886700" cy="595359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波阿斯对路得说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：女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儿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啊！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的年纪可能比路得大不少。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但也不必称呼路得“女儿”，尤其是个外邦女子。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可见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波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阿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是个温柔的人。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733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901"/>
            <a:ext cx="7886700" cy="933182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温柔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9646"/>
            <a:ext cx="7886700" cy="499731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温柔的人有福了！因为他们必承受地土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圣灵所结的果子，就是仁爱、喜乐、和平、忍耐、恩慈、良善、信实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zh-CN" altLang="en-US" sz="36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温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、节制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加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22-23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温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柔的人，才能讲温柔的话。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我最近的经验。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499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959"/>
            <a:ext cx="7886700" cy="88432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路得的谦卑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18" y="956280"/>
            <a:ext cx="8229164" cy="503221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路得就俯伏在地叩拜，对他说：「我既是外邦人，怎麽蒙你的恩，这样顾恤我呢？」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路得知道犹太人瞧不起外邦人。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波阿斯如此善待路得，是格外的恩典。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知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道自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己是不配的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知道自己是不配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人，才会真正的谦卑。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598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0147"/>
            <a:ext cx="7886700" cy="5876816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叩拜。是最尊敬的礼节。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得说：「我主啊，愿在你眼前蒙恩。我虽然不及你的一个使女，你还用慈爱的话安慰我的心。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得实在谦卑。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45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212" y="363943"/>
            <a:ext cx="86549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波阿斯问监管收割的仆人说：「那是谁家的女子？」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监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管收割的仆人回答说：「是那摩押女子，跟随拿俄米从摩押地回来的。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请你容我跟著收割的人拾取打捆剩下的麦穗。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他从早晨直到如今，除了在屋子里坐一会儿，常在这里。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endParaRPr lang="zh-CN" altLang="en-US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4507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920"/>
            <a:ext cx="7886700" cy="95412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得孝顺拿俄米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9844"/>
            <a:ext cx="7886700" cy="50671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这样，路得在田间拾取麦穗，直到晚上，将所拾取的打了，约有一伊法大麦。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就把所拾取的带进城去给婆婆看，又把他吃饱了所剩的给了婆婆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17-18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没有给自己留一点。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伊法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= 22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公升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以吃很久。波阿斯实在慷慨。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3796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960"/>
            <a:ext cx="7886700" cy="968083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神报答路得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0043"/>
            <a:ext cx="7886700" cy="494845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他恰巧到了以利米勒本族的人波阿斯那块田里。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恰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巧，哪有这么巧？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都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是神的安排。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愿耶和华照你所行的赏赐你。你来投靠耶和华以色列神的翅膀下，愿你满得他的赏赐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藉着波阿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斯向路得说话。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12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980"/>
            <a:ext cx="7886700" cy="912242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神要报答做善事的人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824"/>
            <a:ext cx="7886700" cy="506013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走第二里路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好像是做在人身上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，其实是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做在主身上。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主要报答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是大卫的曾祖父，也是耶稣肉身的先祖。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03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861"/>
            <a:ext cx="7886700" cy="96808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亲爱的路得 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Dear 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8507"/>
            <a:ext cx="7886700" cy="494845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因为我饿了，你们给我吃，渴了，你们给我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喝。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我赤身露体，你们给我穿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36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王要回答说：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我实在告诉你们，这些事你们既做在我这弟兄中一个最小的身上，就是做在我身上了。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 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4252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841"/>
            <a:ext cx="7886700" cy="912242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571308" y="1185436"/>
            <a:ext cx="7944042" cy="488929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投靠神的，神必定看顾。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第二里路的事奉，才是真正的爱心。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法波阿斯的仁慈与温柔。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法路得的谦卑。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得和波阿斯都不求自己的益处。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爱的真谛。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86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769" y="244305"/>
            <a:ext cx="82226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波阿斯对路得说：「女儿啊，听我说，不要往别人田里拾取麦穗，也不要离开这里，要常与我使女们在一处。</a:t>
            </a:r>
            <a:r>
              <a:rPr lang="zh-CN" altLang="en-US" sz="3600" b="1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我的仆人在那块田收割，你就跟著他们去。我已经吩咐仆人不可欺负你；你若渴了，就可以到器皿那里喝仆人打来的水。」</a:t>
            </a:r>
            <a:r>
              <a:rPr lang="zh-CN" altLang="en-US" sz="3600" b="1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endParaRPr lang="zh-CN" altLang="en-US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145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780" y="113846"/>
            <a:ext cx="8506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路得就俯伏在地叩拜，对他说：「我既是外邦人，怎麽蒙你的恩，这样顾恤我呢？」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阿斯回答说：「自从你丈夫死後，凡你向婆婆所行的，并你离开父母和本地，到素不认识的民中，这些事人全都告诉我了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115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008" y="223365"/>
            <a:ext cx="83622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愿耶和华照你所行的赏赐你。你来投靠耶和华以色列神的翅膀下，愿你满得他的赏赐。」 路得说：「我主啊，愿在你眼前蒙恩。我虽然不及你的一个使女，你还用慈爱的话安慰我的心。」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5-13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3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304"/>
            <a:ext cx="7886700" cy="932046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7553"/>
            <a:ext cx="7886700" cy="492941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路得拾穗，奉养婆婆。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波阿斯的仁慈与温柔。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得的谦卑。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神报答仁慈，温柔，谦卑的人。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460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901"/>
            <a:ext cx="7886700" cy="91922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拿俄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米与路得怎么维持生计？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088904"/>
            <a:ext cx="8019759" cy="508805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摩押女子路得对拿俄米说：「容我往田间去，我蒙谁的恩，就在谁的身後拾取麦穗。」拿俄米说：「女儿啊，你只管去。」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得就去了，来到田间，在收割的人身後拾取麦穗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2-3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得基本上是去乞讨养活婆婆。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367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735" y="157655"/>
            <a:ext cx="6855291" cy="5131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1418" y="5352393"/>
            <a:ext cx="7669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Des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glaneuses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拾穗者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Jean-Francois Millet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米勒，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1857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309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8000"/>
            <a:ext cx="7886700" cy="940163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波阿</a:t>
            </a:r>
            <a:r>
              <a:rPr lang="zh-TW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斯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了解情况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0785"/>
            <a:ext cx="8166342" cy="504617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波阿斯问监管收割的仆人说：「那是谁家的女子？」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监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管收割的仆人回答说：「是那摩押女子，跟随拿俄米从摩押地回来的。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请你容我跟著收割的人拾取打捆剩下的麦穗。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他从早晨直到如今，除了在屋子里坐一会儿，常在这里。」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5-7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得非常有礼貌。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269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1607</Words>
  <Application>Microsoft Office PowerPoint</Application>
  <PresentationFormat>On-screen Show (4:3)</PresentationFormat>
  <Paragraphs>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SimSun</vt:lpstr>
      <vt:lpstr>Arial</vt:lpstr>
      <vt:lpstr>Calibri</vt:lpstr>
      <vt:lpstr>Calibri Light</vt:lpstr>
      <vt:lpstr>Georgia</vt:lpstr>
      <vt:lpstr>Office Theme</vt:lpstr>
      <vt:lpstr>投靠神的翅膀下</vt:lpstr>
      <vt:lpstr>PowerPoint Presentation</vt:lpstr>
      <vt:lpstr>PowerPoint Presentation</vt:lpstr>
      <vt:lpstr>PowerPoint Presentation</vt:lpstr>
      <vt:lpstr>PowerPoint Presentation</vt:lpstr>
      <vt:lpstr>讲道大纲</vt:lpstr>
      <vt:lpstr>拿俄米与路得怎么维持生计？</vt:lpstr>
      <vt:lpstr>PowerPoint Presentation</vt:lpstr>
      <vt:lpstr>波阿斯了解情况</vt:lpstr>
      <vt:lpstr>波阿斯听见路得的好名声</vt:lpstr>
      <vt:lpstr>仁慈的波阿斯</vt:lpstr>
      <vt:lpstr>律法的教训</vt:lpstr>
      <vt:lpstr>PowerPoint Presentation</vt:lpstr>
      <vt:lpstr>波阿斯善待路得</vt:lpstr>
      <vt:lpstr>波阿斯的温柔</vt:lpstr>
      <vt:lpstr>PowerPoint Presentation</vt:lpstr>
      <vt:lpstr>温柔</vt:lpstr>
      <vt:lpstr>路得的谦卑</vt:lpstr>
      <vt:lpstr>PowerPoint Presentation</vt:lpstr>
      <vt:lpstr>路得孝顺拿俄米</vt:lpstr>
      <vt:lpstr>神报答路得</vt:lpstr>
      <vt:lpstr>神要报答做善事的人</vt:lpstr>
      <vt:lpstr>亲爱的路得 Dear Ruth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投靠神的翅膀下</dc:title>
  <dc:creator>Huang Leaf</dc:creator>
  <cp:lastModifiedBy>Huang Leaf</cp:lastModifiedBy>
  <cp:revision>33</cp:revision>
  <dcterms:created xsi:type="dcterms:W3CDTF">2016-01-16T22:01:57Z</dcterms:created>
  <dcterms:modified xsi:type="dcterms:W3CDTF">2016-02-20T20:00:31Z</dcterms:modified>
</cp:coreProperties>
</file>