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58" r:id="rId6"/>
    <p:sldId id="261" r:id="rId7"/>
    <p:sldId id="270" r:id="rId8"/>
    <p:sldId id="269" r:id="rId9"/>
    <p:sldId id="260" r:id="rId10"/>
    <p:sldId id="262" r:id="rId11"/>
    <p:sldId id="265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Objects="1">
      <p:cViewPr varScale="1">
        <p:scale>
          <a:sx n="105" d="100"/>
          <a:sy n="105" d="100"/>
        </p:scale>
        <p:origin x="5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57AD-8278-4C34-8904-91E26948462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5C77C-F4A6-4D7D-8682-D80D0EBF4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9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5C77C-F4A6-4D7D-8682-D80D0EBF47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5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5C77C-F4A6-4D7D-8682-D80D0EBF47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00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5C77C-F4A6-4D7D-8682-D80D0EBF47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03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劝慰之子巴拿巴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--</a:t>
            </a:r>
            <a:r>
              <a:rPr lang="zh-CN" altLang="en-US" dirty="0" smtClean="0"/>
              <a:t>弟兄相爱的</a:t>
            </a:r>
            <a:r>
              <a:rPr lang="zh-CN" altLang="en-US" dirty="0"/>
              <a:t>实际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44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可能面临的试探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这巴拿巴原是个好人，被圣灵充满，大有信心。于是有许多人归服了主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/>
              <a:t>一</a:t>
            </a:r>
            <a:r>
              <a:rPr lang="zh-CN" altLang="en-US" dirty="0" smtClean="0"/>
              <a:t>个爱主的人，会被撒旦所试探</a:t>
            </a:r>
            <a:endParaRPr lang="en-US" altLang="zh-CN" dirty="0" smtClean="0"/>
          </a:p>
          <a:p>
            <a:r>
              <a:rPr lang="zh-CN" altLang="en-US" dirty="0"/>
              <a:t>于是称巴拿巴为丢斯，称保罗为希耳米，因为他说话领首。有城外丢斯庙的祭司，牵着牛，拿着花圈，来到门前，要同众人向使徒献祭。巴拿巴，保罗，二使徒听见，就撕开衣裳，跳进众人中间，喊着说，。。。（徒</a:t>
            </a:r>
            <a:r>
              <a:rPr lang="en-US" altLang="zh-CN" dirty="0"/>
              <a:t>14</a:t>
            </a:r>
            <a:r>
              <a:rPr lang="zh-CN" altLang="en-US" dirty="0"/>
              <a:t>：</a:t>
            </a:r>
            <a:r>
              <a:rPr lang="en-US" altLang="zh-CN" dirty="0"/>
              <a:t>12~14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在路司得受撒旦的攻击</a:t>
            </a:r>
            <a:endParaRPr lang="en-US" altLang="zh-CN" dirty="0" smtClean="0"/>
          </a:p>
          <a:p>
            <a:pPr lvl="1"/>
            <a:r>
              <a:rPr lang="zh-CN" altLang="en-US" dirty="0"/>
              <a:t>巴拿</a:t>
            </a:r>
            <a:r>
              <a:rPr lang="zh-CN" altLang="en-US" dirty="0" smtClean="0"/>
              <a:t>巴的反击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1724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劝慰的操练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全然奉献的操练：</a:t>
            </a:r>
            <a:r>
              <a:rPr lang="zh-CN" altLang="en-US" sz="2400" dirty="0" smtClean="0"/>
              <a:t>时间、金钱、参与、祷告</a:t>
            </a:r>
            <a:endParaRPr lang="en-US" altLang="zh-CN" sz="2400" dirty="0" smtClean="0"/>
          </a:p>
          <a:p>
            <a:r>
              <a:rPr lang="zh-CN" altLang="en-US" dirty="0" smtClean="0"/>
              <a:t>传福音上的操练：</a:t>
            </a:r>
            <a:r>
              <a:rPr lang="zh-CN" altLang="en-US" sz="2400" dirty="0" smtClean="0"/>
              <a:t>以基督的爱来爱失丧的人</a:t>
            </a:r>
          </a:p>
          <a:p>
            <a:r>
              <a:rPr lang="zh-CN" altLang="en-US" dirty="0"/>
              <a:t>帮</a:t>
            </a:r>
            <a:r>
              <a:rPr lang="zh-CN" altLang="en-US" dirty="0" smtClean="0"/>
              <a:t>助受试探的人的操练：</a:t>
            </a:r>
            <a:r>
              <a:rPr lang="zh-CN" altLang="en-US" sz="2400" dirty="0" smtClean="0"/>
              <a:t>体恤灵里面需要坚固的弟兄姐妹</a:t>
            </a:r>
          </a:p>
          <a:p>
            <a:r>
              <a:rPr lang="zh-CN" altLang="en-US" dirty="0" smtClean="0"/>
              <a:t>关怀身体软弱的操练：</a:t>
            </a:r>
            <a:r>
              <a:rPr lang="zh-CN" altLang="en-US" sz="2400" dirty="0" smtClean="0"/>
              <a:t>关心和帮助他们</a:t>
            </a:r>
          </a:p>
          <a:p>
            <a:r>
              <a:rPr lang="zh-CN" altLang="en-US" dirty="0"/>
              <a:t>建立和</a:t>
            </a:r>
            <a:r>
              <a:rPr lang="zh-CN" altLang="en-US" dirty="0" smtClean="0"/>
              <a:t>睦的家庭的操练：</a:t>
            </a:r>
            <a:r>
              <a:rPr lang="zh-CN" altLang="en-US" sz="2400" dirty="0" smtClean="0"/>
              <a:t>自己和他人家庭的建造</a:t>
            </a:r>
          </a:p>
          <a:p>
            <a:r>
              <a:rPr lang="zh-CN" altLang="en-US" dirty="0"/>
              <a:t>神话语上的操练：</a:t>
            </a:r>
            <a:r>
              <a:rPr lang="zh-CN" altLang="en-US" sz="2400" dirty="0"/>
              <a:t>里面要有主的话喂养和引导</a:t>
            </a:r>
            <a:endParaRPr lang="en-US" sz="2400" dirty="0"/>
          </a:p>
          <a:p>
            <a:r>
              <a:rPr lang="zh-CN" altLang="en-US" dirty="0" smtClean="0"/>
              <a:t>教会合一上的操练：</a:t>
            </a:r>
            <a:r>
              <a:rPr lang="zh-CN" altLang="en-US" sz="2400" dirty="0" smtClean="0"/>
              <a:t>在基督身体里面，一同经历主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46976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成为一个劝慰之子的秘诀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完</a:t>
            </a:r>
            <a:r>
              <a:rPr lang="zh-CN" altLang="en-US" dirty="0" smtClean="0"/>
              <a:t>全的奉献：变卖所有</a:t>
            </a:r>
            <a:endParaRPr lang="en-US" altLang="zh-CN" dirty="0" smtClean="0"/>
          </a:p>
          <a:p>
            <a:r>
              <a:rPr lang="zh-CN" altLang="en-US" dirty="0" smtClean="0"/>
              <a:t>谦</a:t>
            </a:r>
            <a:r>
              <a:rPr lang="zh-CN" altLang="en-US" dirty="0"/>
              <a:t>卑：惟有巴拿巴接待他</a:t>
            </a:r>
            <a:endParaRPr lang="zh-CN" altLang="en-US" dirty="0" smtClean="0"/>
          </a:p>
          <a:p>
            <a:r>
              <a:rPr lang="zh-CN" altLang="en-US" dirty="0" smtClean="0"/>
              <a:t>顺</a:t>
            </a:r>
            <a:r>
              <a:rPr lang="zh-CN" altLang="en-US" dirty="0"/>
              <a:t>服：他又往大数去找扫</a:t>
            </a:r>
            <a:r>
              <a:rPr lang="zh-CN" altLang="en-US" dirty="0" smtClean="0"/>
              <a:t>罗</a:t>
            </a:r>
          </a:p>
          <a:p>
            <a:r>
              <a:rPr lang="zh-CN" altLang="en-US" dirty="0" smtClean="0"/>
              <a:t>主的话</a:t>
            </a:r>
            <a:r>
              <a:rPr lang="zh-CN" altLang="en-US" dirty="0"/>
              <a:t>语：安提阿的教会</a:t>
            </a:r>
            <a:r>
              <a:rPr lang="zh-CN" altLang="en-US" dirty="0" smtClean="0"/>
              <a:t>中的教师</a:t>
            </a:r>
            <a:endParaRPr lang="en-US" altLang="zh-CN" dirty="0" smtClean="0"/>
          </a:p>
          <a:p>
            <a:r>
              <a:rPr lang="zh-CN" altLang="en-US" dirty="0" smtClean="0"/>
              <a:t>圣灵充满：传扬耶稣基督的福音</a:t>
            </a:r>
          </a:p>
          <a:p>
            <a:r>
              <a:rPr lang="zh-CN" altLang="en-US" dirty="0" smtClean="0"/>
              <a:t>大有信心：建立和坚固安提阿教会</a:t>
            </a:r>
            <a:endParaRPr lang="en-US" altLang="zh-CN" dirty="0" smtClean="0"/>
          </a:p>
          <a:p>
            <a:r>
              <a:rPr lang="zh-CN" altLang="en-US" dirty="0" smtClean="0"/>
              <a:t>有原则：帮助和体恤软弱的灵魂</a:t>
            </a:r>
            <a:endParaRPr lang="en-US" altLang="zh-CN" dirty="0" smtClean="0"/>
          </a:p>
          <a:p>
            <a:r>
              <a:rPr lang="zh-CN" altLang="en-US" dirty="0"/>
              <a:t>劝勉众人，立定心志，恒久靠</a:t>
            </a:r>
            <a:r>
              <a:rPr lang="zh-CN" altLang="en-US" dirty="0" smtClean="0"/>
              <a:t>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0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/>
          <a:lstStyle/>
          <a:p>
            <a:r>
              <a:rPr lang="zh-CN" altLang="en-US" dirty="0" smtClean="0"/>
              <a:t>经文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5105400"/>
          </a:xfrm>
        </p:spPr>
        <p:txBody>
          <a:bodyPr>
            <a:normAutofit/>
          </a:bodyPr>
          <a:lstStyle/>
          <a:p>
            <a:r>
              <a:rPr lang="zh-CN" altLang="en-US" dirty="0"/>
              <a:t>（巴拿巴翻出来，就是劝慰子）。 他有田地，也卖了，把价银拿来，放在使徒脚前。 （徒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36~37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惟有巴拿巴接待他，领去见使徒，把他在路上怎么看见主，主怎么向他说话，他在大马色，怎么奉耶稣的名放胆传道，都述说出来。（徒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27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这风声传到耶路撒冷教会人的耳中，他们就打发巴拿巴出去，走到安提阿为止。他到了那里，看见神所赐的恩，就欢喜，劝勉众人，立定心志，恒久靠主。这巴拿巴原是个好人，被圣灵充满，大有信心。于是有许多人归服了主。 （徒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 smtClean="0"/>
              <a:t>22~24</a:t>
            </a:r>
            <a:r>
              <a:rPr lang="zh-CN" altLang="en-US" dirty="0" smtClean="0"/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8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r>
              <a:rPr lang="zh-CN" altLang="en-US" dirty="0" smtClean="0"/>
              <a:t>经文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7244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在</a:t>
            </a:r>
            <a:r>
              <a:rPr lang="zh-CN" altLang="en-US" dirty="0"/>
              <a:t>安提阿的教会中，有几位先知和教师，就是巴拿巴，和称呼尼结的西面，古利奈人路求，与分封之王希律同养的马念，并扫罗。（徒</a:t>
            </a:r>
            <a:r>
              <a:rPr lang="en-US" altLang="zh-CN" dirty="0"/>
              <a:t>13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于是称巴拿巴为丢斯，称保罗为希耳米，因为他说话领首。有城外丢斯庙的祭司，牵着牛，拿着花圈，来到门前，要同众人向使徒献祭。巴拿巴，保罗，二使徒听见，就撕开衣裳，跳进众人中间，喊着说，。。。（徒</a:t>
            </a:r>
            <a:r>
              <a:rPr lang="en-US" altLang="zh-CN" dirty="0"/>
              <a:t>14</a:t>
            </a:r>
            <a:r>
              <a:rPr lang="zh-CN" altLang="en-US" dirty="0"/>
              <a:t>：</a:t>
            </a:r>
            <a:r>
              <a:rPr lang="en-US" altLang="zh-CN" dirty="0"/>
              <a:t>12~14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巴拿巴有意，要带称呼马可的约翰同去。但保罗，因为马可从前在旁非利亚离开他们，不和他们同去作工，就以为不可带他去。于是二人起了争论，甚至彼此分开。巴拿巴带着马可，坐船往居比路去。</a:t>
            </a:r>
            <a:r>
              <a:rPr lang="en-US" altLang="zh-CN" dirty="0"/>
              <a:t>(</a:t>
            </a:r>
            <a:r>
              <a:rPr lang="zh-CN" altLang="en-US" dirty="0"/>
              <a:t>徒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37~39)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3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外号：巴拿巴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有一个利未人，生在居比路，名叫约瑟，使徒称他为巴拿巴。（巴拿巴翻出来，就是劝慰子）。（徒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36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圣经中</a:t>
            </a:r>
            <a:r>
              <a:rPr lang="en-US" altLang="zh-CN" dirty="0"/>
              <a:t>28</a:t>
            </a:r>
            <a:r>
              <a:rPr lang="zh-CN" altLang="en-US" dirty="0"/>
              <a:t>次提到巴拿巴的名字</a:t>
            </a:r>
            <a:endParaRPr lang="en-US" altLang="zh-CN" dirty="0"/>
          </a:p>
          <a:p>
            <a:r>
              <a:rPr lang="zh-CN" altLang="en-US" dirty="0"/>
              <a:t>一个外号所带出的意</a:t>
            </a:r>
            <a:r>
              <a:rPr lang="zh-CN" altLang="en-US" dirty="0" smtClean="0"/>
              <a:t>义</a:t>
            </a:r>
            <a:endParaRPr lang="en-US" altLang="zh-CN" dirty="0"/>
          </a:p>
        </p:txBody>
      </p:sp>
      <p:pic>
        <p:nvPicPr>
          <p:cNvPr id="1026" name="Picture 2" descr="Image result for linsa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476" y="4212021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2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劝慰是弟兄相爱的见证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对人：劝</a:t>
            </a:r>
            <a:r>
              <a:rPr lang="zh-CN" altLang="en-US" dirty="0" smtClean="0"/>
              <a:t>慰使人和睦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诗篇</a:t>
            </a:r>
            <a:r>
              <a:rPr lang="en-US" altLang="zh-CN" dirty="0" smtClean="0"/>
              <a:t>133</a:t>
            </a:r>
            <a:r>
              <a:rPr lang="zh-CN" altLang="en-US" dirty="0" smtClean="0"/>
              <a:t>篇、八福</a:t>
            </a:r>
            <a:r>
              <a:rPr lang="en-US" altLang="zh-CN" dirty="0" smtClean="0"/>
              <a:t>: </a:t>
            </a:r>
            <a:r>
              <a:rPr lang="zh-CN" altLang="en-US" dirty="0" smtClean="0"/>
              <a:t>神儿女彼此之间的关系</a:t>
            </a:r>
          </a:p>
          <a:p>
            <a:r>
              <a:rPr lang="zh-CN" altLang="en-US" dirty="0" smtClean="0"/>
              <a:t>对教会：劝慰使教会</a:t>
            </a:r>
            <a:r>
              <a:rPr lang="zh-CN" altLang="en-US" dirty="0"/>
              <a:t>合</a:t>
            </a:r>
            <a:r>
              <a:rPr lang="zh-CN" altLang="en-US" dirty="0" smtClean="0"/>
              <a:t>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撒旦的工作是拆散、分离；主的工作是建立一个身体</a:t>
            </a:r>
            <a:endParaRPr lang="en-US" altLang="zh-CN" dirty="0" smtClean="0"/>
          </a:p>
          <a:p>
            <a:pPr lvl="1"/>
            <a:r>
              <a:rPr lang="zh-CN" altLang="en-US" dirty="0"/>
              <a:t>希腊原文有：恳求、忠告、鼓励、安慰、使痛苦缓和、劝告等所有的意思</a:t>
            </a:r>
            <a:endParaRPr lang="zh-CN" altLang="en-US" dirty="0" smtClean="0"/>
          </a:p>
          <a:p>
            <a:r>
              <a:rPr lang="zh-CN" altLang="en-US" dirty="0" smtClean="0"/>
              <a:t>对神：进入耶稣基督的</a:t>
            </a:r>
            <a:r>
              <a:rPr lang="zh-CN" altLang="en-US" dirty="0"/>
              <a:t>里面</a:t>
            </a:r>
            <a:endParaRPr lang="en-US" altLang="zh-CN" dirty="0"/>
          </a:p>
          <a:p>
            <a:pPr lvl="1"/>
            <a:r>
              <a:rPr lang="zh-CN" altLang="en-US" dirty="0" smtClean="0"/>
              <a:t>把神的话带到人里面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把人带到神面前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9565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照人本</a:t>
            </a:r>
            <a:r>
              <a:rPr lang="zh-CN" altLang="en-US" dirty="0" smtClean="0"/>
              <a:t>相</a:t>
            </a:r>
            <a:r>
              <a:rPr lang="en-US" altLang="zh-CN" dirty="0" smtClean="0"/>
              <a:t>,</a:t>
            </a:r>
            <a:r>
              <a:rPr lang="zh-CN" altLang="en-US" dirty="0" smtClean="0"/>
              <a:t>难以劝慰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941" y="1905000"/>
            <a:ext cx="7886700" cy="4351338"/>
          </a:xfrm>
        </p:spPr>
        <p:txBody>
          <a:bodyPr/>
          <a:lstStyle/>
          <a:p>
            <a:r>
              <a:rPr lang="zh-CN" altLang="en-US" dirty="0" smtClean="0"/>
              <a:t>罪在人与人之间建立了一堵墙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破坏人与人之间的互信，“不能轻信”</a:t>
            </a:r>
            <a:endParaRPr lang="en-US" altLang="zh-CN" dirty="0" smtClean="0"/>
          </a:p>
          <a:p>
            <a:r>
              <a:rPr lang="zh-CN" altLang="en-US" dirty="0" smtClean="0"/>
              <a:t>荆棘人生</a:t>
            </a:r>
            <a:endParaRPr lang="en-US" altLang="zh-CN" dirty="0" smtClean="0"/>
          </a:p>
          <a:p>
            <a:pPr lvl="1"/>
            <a:r>
              <a:rPr lang="zh-CN" altLang="en-US" dirty="0"/>
              <a:t>摩</a:t>
            </a:r>
            <a:r>
              <a:rPr lang="zh-CN" altLang="en-US" dirty="0" smtClean="0"/>
              <a:t>西的异象和耶稣头上的冠冕</a:t>
            </a:r>
            <a:endParaRPr lang="en-US" altLang="zh-CN" dirty="0" smtClean="0"/>
          </a:p>
          <a:p>
            <a:r>
              <a:rPr lang="zh-CN" altLang="en-US" dirty="0" smtClean="0"/>
              <a:t>人的言语难以突破里面的抵挡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人靠着心里辅导去消除隔阂，效果甚微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3498" y="2776537"/>
            <a:ext cx="1933575" cy="1304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498" y="63341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56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建立在信心上的劝慰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完全奉献成为劝慰的榜样</a:t>
            </a:r>
            <a:endParaRPr lang="en-US" altLang="zh-CN" dirty="0" smtClean="0"/>
          </a:p>
          <a:p>
            <a:pPr lvl="1"/>
            <a:r>
              <a:rPr lang="zh-CN" altLang="en-US" dirty="0"/>
              <a:t>他有田地，也卖了，把价银拿来，放在使徒脚前。 （徒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36~37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巴拿巴劝慰的事奉从完全奉献开</a:t>
            </a:r>
            <a:r>
              <a:rPr lang="zh-CN" altLang="en-US" dirty="0" smtClean="0"/>
              <a:t>始：主权交给神</a:t>
            </a:r>
            <a:endParaRPr lang="en-US" altLang="zh-CN" dirty="0" smtClean="0"/>
          </a:p>
          <a:p>
            <a:r>
              <a:rPr lang="zh-CN" altLang="en-US" dirty="0" smtClean="0"/>
              <a:t>惟</a:t>
            </a:r>
            <a:r>
              <a:rPr lang="zh-CN" altLang="en-US" dirty="0"/>
              <a:t>有巴拿巴接待他，领去见使徒，把他在路上怎么看见主，主怎么向他说话，他在大马色，怎么奉耶稣的名放胆传道，都述说出来。（徒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“惟有”</a:t>
            </a:r>
            <a:r>
              <a:rPr lang="en-US" altLang="zh-CN" dirty="0"/>
              <a:t>– </a:t>
            </a:r>
            <a:r>
              <a:rPr lang="zh-CN" altLang="en-US" dirty="0" smtClean="0"/>
              <a:t>事奉建立在信心上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</a:t>
            </a:r>
            <a:r>
              <a:rPr lang="zh-CN" altLang="en-US" dirty="0"/>
              <a:t>接待”</a:t>
            </a:r>
            <a:r>
              <a:rPr lang="en-US" altLang="zh-CN" dirty="0"/>
              <a:t>– </a:t>
            </a:r>
            <a:r>
              <a:rPr lang="zh-CN" altLang="en-US" dirty="0" smtClean="0"/>
              <a:t>敞开自己、没有论断、唯有基督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0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劝慰的话语从主而来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在安提阿的教会中，有几位先知和教师，就是巴拿巴，</a:t>
            </a:r>
            <a:r>
              <a:rPr lang="en-US" altLang="zh-CN" dirty="0"/>
              <a:t>…</a:t>
            </a:r>
            <a:r>
              <a:rPr lang="zh-CN" altLang="en-US" dirty="0"/>
              <a:t>（徒</a:t>
            </a:r>
            <a:r>
              <a:rPr lang="en-US" altLang="zh-CN" dirty="0"/>
              <a:t>13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</a:p>
          <a:p>
            <a:pPr lvl="1"/>
            <a:r>
              <a:rPr lang="zh-CN" altLang="en-US" dirty="0" smtClean="0"/>
              <a:t>人的话是有限的</a:t>
            </a:r>
            <a:endParaRPr lang="en-US" altLang="zh-CN" dirty="0" smtClean="0"/>
          </a:p>
          <a:p>
            <a:pPr lvl="2"/>
            <a:r>
              <a:rPr lang="zh-CN" altLang="en-US" dirty="0"/>
              <a:t>共</a:t>
            </a:r>
            <a:r>
              <a:rPr lang="zh-CN" altLang="en-US" dirty="0" smtClean="0"/>
              <a:t>同经历；同样年</a:t>
            </a:r>
            <a:r>
              <a:rPr lang="zh-CN" altLang="en-US" dirty="0" smtClean="0"/>
              <a:t>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主的话语带出能力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主</a:t>
            </a:r>
            <a:r>
              <a:rPr lang="zh-CN" altLang="en-US" dirty="0" smtClean="0"/>
              <a:t>用话语医病赶鬼，死人复活；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用</a:t>
            </a:r>
            <a:r>
              <a:rPr lang="zh-CN" altLang="en-US" dirty="0"/>
              <a:t>祷告激励受伤害的</a:t>
            </a:r>
            <a:r>
              <a:rPr lang="zh-CN" altLang="en-US" dirty="0" smtClean="0"/>
              <a:t>人</a:t>
            </a:r>
            <a:endParaRPr lang="en-US" altLang="zh-CN" dirty="0"/>
          </a:p>
          <a:p>
            <a:pPr lvl="1"/>
            <a:r>
              <a:rPr lang="zh-CN" altLang="en-US" dirty="0"/>
              <a:t>生</a:t>
            </a:r>
            <a:r>
              <a:rPr lang="zh-CN" altLang="en-US" dirty="0" smtClean="0"/>
              <a:t>命中活出主的话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用口传扬主的话</a:t>
            </a:r>
            <a:r>
              <a:rPr lang="en-US" altLang="zh-CN" dirty="0" smtClean="0"/>
              <a:t>;</a:t>
            </a:r>
          </a:p>
          <a:p>
            <a:pPr lvl="2"/>
            <a:r>
              <a:rPr lang="zh-CN" altLang="en-US" dirty="0" smtClean="0"/>
              <a:t>用行动活出主的话：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种豆盼得瓜的故事</a:t>
            </a:r>
            <a:r>
              <a:rPr lang="en-US" altLang="zh-CN" dirty="0" smtClean="0"/>
              <a:t>》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275" y="3368040"/>
            <a:ext cx="2886075" cy="111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52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劝慰的原则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巴拿巴有意，要带称呼马可的约翰同去。但保罗，因为马可从前在旁非利亚离开他们，不和他们同去作工，就以为不可带他去。于是二人起了争论，甚至彼此分开。巴拿巴带着马可，坐船往居比路去。</a:t>
            </a:r>
            <a:r>
              <a:rPr lang="en-US" altLang="zh-CN" dirty="0"/>
              <a:t>(</a:t>
            </a:r>
            <a:r>
              <a:rPr lang="zh-CN" altLang="en-US" dirty="0"/>
              <a:t>徒</a:t>
            </a:r>
            <a:r>
              <a:rPr lang="en-US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37~39</a:t>
            </a:r>
            <a:r>
              <a:rPr lang="en-US" altLang="zh-CN" dirty="0" smtClean="0"/>
              <a:t>)</a:t>
            </a:r>
          </a:p>
          <a:p>
            <a:pPr lvl="1"/>
            <a:r>
              <a:rPr lang="zh-CN" altLang="en-US" dirty="0"/>
              <a:t>保</a:t>
            </a:r>
            <a:r>
              <a:rPr lang="zh-CN" altLang="en-US" dirty="0" smtClean="0"/>
              <a:t>罗的原则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体现神的公义圣洁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舍己的爱，挽回弟兄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体现神的慈爱</a:t>
            </a:r>
            <a:endParaRPr lang="en-US" altLang="zh-CN" dirty="0" smtClean="0"/>
          </a:p>
          <a:p>
            <a:pPr lvl="1"/>
            <a:r>
              <a:rPr lang="zh-CN" altLang="en-US" dirty="0"/>
              <a:t>爱罪人，体恤软弱的人，但与罪分</a:t>
            </a:r>
            <a:r>
              <a:rPr lang="zh-CN" altLang="en-US" dirty="0" smtClean="0"/>
              <a:t>别</a:t>
            </a:r>
            <a:endParaRPr lang="en-US" altLang="zh-CN" dirty="0" smtClean="0"/>
          </a:p>
          <a:p>
            <a:pPr lvl="1"/>
            <a:r>
              <a:rPr lang="zh-CN" altLang="en-US" dirty="0"/>
              <a:t>同行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3886200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5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OfficeLight_4x3</Template>
  <TotalTime>7895</TotalTime>
  <Words>1652</Words>
  <Application>Microsoft Office PowerPoint</Application>
  <PresentationFormat>On-screen Show (4:3)</PresentationFormat>
  <Paragraphs>79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Office Theme</vt:lpstr>
      <vt:lpstr>劝慰之子巴拿巴</vt:lpstr>
      <vt:lpstr>经文</vt:lpstr>
      <vt:lpstr>经文</vt:lpstr>
      <vt:lpstr>外号：巴拿巴</vt:lpstr>
      <vt:lpstr>劝慰是弟兄相爱的见证</vt:lpstr>
      <vt:lpstr>照人本相,难以劝慰</vt:lpstr>
      <vt:lpstr>建立在信心上的劝慰</vt:lpstr>
      <vt:lpstr>劝慰的话语从主而来</vt:lpstr>
      <vt:lpstr>劝慰的原则</vt:lpstr>
      <vt:lpstr>可能面临的试探</vt:lpstr>
      <vt:lpstr>劝慰的操练</vt:lpstr>
      <vt:lpstr>成为一个劝慰之子的秘诀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 Wang</dc:creator>
  <cp:lastModifiedBy>Jimmy Wang</cp:lastModifiedBy>
  <cp:revision>87</cp:revision>
  <dcterms:created xsi:type="dcterms:W3CDTF">2016-01-21T04:03:44Z</dcterms:created>
  <dcterms:modified xsi:type="dcterms:W3CDTF">2016-02-14T04:00:55Z</dcterms:modified>
</cp:coreProperties>
</file>