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2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6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4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9B7A-21C0-4847-95DB-B643317BB9F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0CA9-007C-43EC-86FC-789AA54B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0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57" y="76912"/>
            <a:ext cx="8947447" cy="66571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一偏僻山城老弟兄姊妹的故事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己的经历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们的神值得我们效法吗？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总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结：如何做有影响力的基督徒？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思念天上的事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持守所信的道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践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督的爱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3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5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81" y="188009"/>
            <a:ext cx="8699619" cy="4460903"/>
          </a:xfrm>
        </p:spPr>
        <p:txBody>
          <a:bodyPr/>
          <a:lstStyle/>
          <a:p>
            <a:pPr marL="0" indent="0">
              <a:buNone/>
            </a:pPr>
            <a:endParaRPr lang="en-US" sz="1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们是世上的盐。盐若失了味，怎能叫他再咸呢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后无用，不过丢在外面，被人践踏了。你们是世上的光。城造在山上是不能隐藏的。人点灯，不放在斗底下，是放在灯台上，就照亮一家的人。你们的光也当这样照在人前，叫他们看见你们的好行为，便将荣耀归给你们在天上的父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13-16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99" y="222190"/>
            <a:ext cx="8716710" cy="6417891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2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2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有影响力的基督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心志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则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行动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7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23" y="0"/>
            <a:ext cx="8921810" cy="64327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心</a:t>
            </a:r>
            <a:r>
              <a:rPr lang="zh-CN" altLang="en-US" b="1" dirty="0" smtClean="0"/>
              <a:t>志：思念天上的事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23" y="643278"/>
            <a:ext cx="8759441" cy="61164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所以，你们若真与基督一同复活，就当求在上面的事；那里有基督坐在神的右边。你们要思念上面的事，不要思念地上的事。因为你们已经死了，你们的生命与基督一同藏在神里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鲁益师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史告诉我们，在今世成效最大的基督徒，正是那些为天国思量最多的人，正是因为基督徒已经在很大程度上对天国不再憧憬，所以他们在今世变得软弱无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力。”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0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87" y="111094"/>
            <a:ext cx="8913263" cy="66315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思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念天上的事体现在生活目标的设定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我们相信天堂的美好吗？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泰坦尼克生还者的见证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敢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于向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世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界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宣告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吗？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思念天上的事体现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在对待工作的态度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工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作有何使命？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体现工作使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命的见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我们如何体现这使命？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我们的神值得我们向往吗？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10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79" y="91661"/>
            <a:ext cx="8887626" cy="6774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原则：持守所信的道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41" y="769122"/>
            <a:ext cx="8383424" cy="59478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现在你们要敬畏耶和华，诚心实意地事奉他，将你们列祖在大河那边和在埃及所事奉的神除掉，去事奉耶和华。若是你们以事奉耶和华为不好，今日就可以选择所要事奉的：是你们列祖在大河那边所事奉的神呢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是你们所住这地的亚摩利人的神呢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至于我和我家，我们必定事奉耶和华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廿四：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57" y="76912"/>
            <a:ext cx="8947447" cy="66571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李爱锐（</a:t>
            </a:r>
            <a:r>
              <a:rPr lang="en-US" altLang="zh-CN" sz="36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Eric Liddell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）的故事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尊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重我的，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必重看他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（撒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徒孩子流失的现象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家庭给孩子打的“防疫针”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任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何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决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我们持守了所信之道吗？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们的神值得我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尊重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904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79" y="91661"/>
            <a:ext cx="8887626" cy="6774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行动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：实践基督的爱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41" y="769122"/>
            <a:ext cx="8383424" cy="5947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为我们舍命，我们从此就知道何为爱；我们也当为弟兄舍命。凡有世上财物的，看见弟兄穷乏，却塞住怜悯的心，爱神的心怎能存在他里面呢？小子们哪，我们相爱，不要只在言语和舌头上，总要在行为和诚实上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约一三：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徒如何影响人？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此相爱，不要只挂在口头上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2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844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心志：思念天上的事</vt:lpstr>
      <vt:lpstr>PowerPoint Presentation</vt:lpstr>
      <vt:lpstr>原则：持守所信的道</vt:lpstr>
      <vt:lpstr>PowerPoint Presentation</vt:lpstr>
      <vt:lpstr>行动：实践基督的爱</vt:lpstr>
      <vt:lpstr>PowerPoint Presentation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Chen, Tennyson X.</cp:lastModifiedBy>
  <cp:revision>20</cp:revision>
  <dcterms:created xsi:type="dcterms:W3CDTF">2016-01-18T19:25:50Z</dcterms:created>
  <dcterms:modified xsi:type="dcterms:W3CDTF">2016-01-29T21:16:11Z</dcterms:modified>
</cp:coreProperties>
</file>