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4" r:id="rId8"/>
    <p:sldId id="262" r:id="rId9"/>
    <p:sldId id="277" r:id="rId10"/>
    <p:sldId id="265" r:id="rId11"/>
    <p:sldId id="266" r:id="rId12"/>
    <p:sldId id="267" r:id="rId13"/>
    <p:sldId id="271" r:id="rId14"/>
    <p:sldId id="279" r:id="rId15"/>
    <p:sldId id="268" r:id="rId16"/>
    <p:sldId id="272" r:id="rId17"/>
    <p:sldId id="273" r:id="rId18"/>
    <p:sldId id="274" r:id="rId19"/>
    <p:sldId id="275" r:id="rId20"/>
    <p:sldId id="269" r:id="rId21"/>
    <p:sldId id="276" r:id="rId22"/>
    <p:sldId id="258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3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29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57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8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67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78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67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27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038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142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221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17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D884E-ADB3-4CCF-A2CE-5325116EAA7F}" type="datetimeFigureOut">
              <a:rPr lang="en-US" smtClean="0"/>
              <a:t>1/16/2016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5C3BC-9B25-4BCF-8117-CD22C347F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031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997765"/>
          </a:xfrm>
        </p:spPr>
        <p:txBody>
          <a:bodyPr/>
          <a:lstStyle/>
          <a:p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你的神就是我的神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黄力夫弟兄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卡华人福音基督教会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52327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56290"/>
            <a:ext cx="7886700" cy="512067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就与两个儿妇起身，要从摩押地归回；因为他在摩押地听见耶和华眷顾自己的百姓，赐粮食与他们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。於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是他和两个儿妇起行离开所住的地方，要回犹大地去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6-7</a:t>
            </a:r>
            <a:endParaRPr lang="zh-CN" alt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Georgia" panose="02040502050405020303" pitchFamily="18" charset="0"/>
                <a:ea typeface="SimSun" panose="02010600030101010101" pitchFamily="2" charset="-122"/>
              </a:rPr>
              <a:t>海归？</a:t>
            </a:r>
            <a:endParaRPr lang="en-US" sz="3600" b="1" dirty="0">
              <a:solidFill>
                <a:prstClr val="black"/>
              </a:solidFill>
              <a:latin typeface="Georgia" panose="02040502050405020303" pitchFamily="18" charset="0"/>
              <a:ea typeface="SimSun" panose="02010600030101010101" pitchFamily="2" charset="-12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89231"/>
            <a:ext cx="7886700" cy="856702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婆婆的决定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64109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35116"/>
            <a:ext cx="7886700" cy="5540691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拿俄米对两个儿妇说：「你们各人回娘家去吧。愿耶和华恩待你们，像你们恩待已死的人与我一样！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耶和华使你们各在新夫家中得平安！」於是拿俄米与他们亲嘴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8-9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为两个儿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妇着想，没有为自己想。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各人不要单顾自己的事，也要顾别人的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事。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腓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自己的经验。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8650" y="104995"/>
            <a:ext cx="7886700" cy="911881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拿俄米的爱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39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2834"/>
            <a:ext cx="7886700" cy="5964129"/>
          </a:xfrm>
        </p:spPr>
        <p:txBody>
          <a:bodyPr>
            <a:normAutofit lnSpcReduction="10000"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他们就放声而哭，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：「不然，我们必与你一同回你本国去。」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9-10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拿俄米说：「我女儿们哪，回去吧！为何要跟我去呢？我还能生子作你们的丈夫吗？ 我女儿们哪，回去吧！我年纪老迈，不能再有丈夫；即或说，我还有指望，今夜有丈夫可以生子，你们岂能等著他们长大呢？你们岂能等著他们不嫁别人呢？我女儿们哪，不要这样。我为你们的缘故甚是愁苦，因为耶和华伸手攻击我。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11-13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20147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9545"/>
            <a:ext cx="7886700" cy="6445014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我为你们的缘故甚是愁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苦。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是为自己，是为别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人而愁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苦。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个充满爱心的婆婆。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两个儿妇又放声而哭，俄珥巴与婆婆亲嘴而别，只是路得舍不得拿俄米。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俄米说：「看哪，你嫂子已经回他本国和他所拜的神那里去了，你也跟著你嫂子回去吧！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</a:p>
        </p:txBody>
      </p:sp>
    </p:spTree>
    <p:extLst>
      <p:ext uri="{BB962C8B-B14F-4D97-AF65-F5344CB8AC3E}">
        <p14:creationId xmlns:p14="http://schemas.microsoft.com/office/powerpoint/2010/main" val="333081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3759"/>
            <a:ext cx="7886700" cy="5833204"/>
          </a:xfrm>
        </p:spPr>
        <p:txBody>
          <a:bodyPr>
            <a:normAutofit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路得如果离开拿俄米，是合情合理的。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真爱是超过情理的。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有人强逼你走一里路，你就同他走二里。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41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Second Mile Ministry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第二里路的事奉。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9398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229"/>
            <a:ext cx="7886700" cy="87246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路得的爱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48407"/>
            <a:ext cx="7886700" cy="5128556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路得说：「不要催我回去不跟随你。你往那里去，我也往那里去；你在那里住宿，我也在那里住宿；你的国就是我的国，你的神就是我的神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。你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在那里死，我也在那里死，也葬在那里。除非死能使你我相离！不然，愿耶和华重重的降罚与我。」</a:t>
            </a:r>
            <a:r>
              <a:rPr lang="zh-CN" altLang="en-US" sz="3600" b="1" dirty="0"/>
              <a:t> </a:t>
            </a:r>
            <a:r>
              <a:rPr lang="en-US" altLang="zh-CN" sz="3600" b="1" dirty="0" smtClean="0"/>
              <a:t>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: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16-17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71789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15310"/>
            <a:ext cx="7886700" cy="5861653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你的国就是我的国，你的神就是我的神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得是摩押人，拜的是别的神。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说：你的国就是我的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国，比较容易。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说：你的神就是我的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神，真不容易。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0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5897"/>
            <a:ext cx="7886700" cy="5901066"/>
          </a:xfrm>
        </p:spPr>
        <p:txBody>
          <a:bodyPr/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愿耶和华重重的降罚与我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已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经信耶和华神了。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4980"/>
            <a:ext cx="7886700" cy="94714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牺</a:t>
            </a:r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牲的爱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58705"/>
            <a:ext cx="7886700" cy="501825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路得明知前面的路不好走，还要跟随拿俄米。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能要事奉她一辈子。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而且是在一个非常不熟悉的环境里。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多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么大的委身！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不离不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弃的爱。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预表基督。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29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939"/>
            <a:ext cx="7886700" cy="940163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艰难的生活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44745"/>
            <a:ext cx="7886700" cy="5032218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回到伯利恒后，婆媳无以为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生计。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摩押女子路得对拿俄米说：「容我往田间去，我蒙谁的恩，就在谁的身後拾取麦穗。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」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得决定去拾麦穗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基本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是乞讨。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358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730" y="460690"/>
            <a:ext cx="834826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路得说：「不要催我回去不跟随你。你往那里去，我也往那里去；你在那里住宿，我也在那里住宿；你的国就是我的国，你的神就是我的神。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你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在那里死，我也在那里死，也葬在那里。除非死能使你我相离！不然，愿耶和华重重的降罚与我。」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拿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俄米见路得定意要跟随自己去，就不再劝他了。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						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16-18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1646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112"/>
            <a:ext cx="7886700" cy="959177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神纪念这种无私的爱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27234"/>
            <a:ext cx="7886700" cy="504972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愿耶和华照你所行的赏赐你。你来投靠耶和华以色列神的翅膀下，愿你满得他的赏赐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神藉着波阿斯对路得说话。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神也藉着波阿斯对路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得施恩。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后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来路得嫁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给了波阿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斯。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615632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2900"/>
            <a:ext cx="7886700" cy="954123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神也恩待拿俄米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79646"/>
            <a:ext cx="7886700" cy="4997317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妇人们对拿俄米说：「耶和华是应当称颂的！因为今日没有撇下你，使你无至近的亲属。愿这孩子在以色列中得名声。 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他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必提起你的精神，奉养你的老，因为是爱慕你的那儿妇所生的。有这儿妇比有七个儿子还好！」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14-15</a:t>
            </a:r>
            <a:endParaRPr lang="zh-CN" alt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9176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41762"/>
            <a:ext cx="7886700" cy="989024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路得是耶稣的先祖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77368"/>
            <a:ext cx="7886700" cy="4899595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波阿斯从路得氏生俄备得；俄备得生耶西；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耶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西生大卫王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TW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太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5-6</a:t>
            </a: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得是摩押人，是外邦人。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怎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么会成为耶稣的先祖？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因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为路得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说：你的神就是我的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神。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而且说到做到。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她的信心名垂千古。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79371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615"/>
            <a:ext cx="7886700" cy="899909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今天的信息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86280"/>
            <a:ext cx="7886700" cy="5090683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再大的不幸，也可以因着依靠神，最终蒙福。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爱是不求自己的益处。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爱是做了超过情理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的。第二里路的事奉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Agape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无私的爱。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神纪念这样的爱。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1513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5921"/>
            <a:ext cx="7886700" cy="912242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讲道大纲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6626"/>
            <a:ext cx="7886700" cy="4990337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一个不幸的家庭。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拿俄米的爱。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路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得的爱。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神纪念这种无私的爱。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1457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3762"/>
            <a:ext cx="7886700" cy="1047023"/>
          </a:xfrm>
        </p:spPr>
        <p:txBody>
          <a:bodyPr/>
          <a:lstStyle/>
          <a:p>
            <a:pPr algn="ctr"/>
            <a:r>
              <a:rPr lang="zh-CN" altLang="en-US" b="1" dirty="0">
                <a:latin typeface="SimSun" panose="02010600030101010101" pitchFamily="2" charset="-122"/>
                <a:ea typeface="SimSun" panose="02010600030101010101" pitchFamily="2" charset="-122"/>
              </a:rPr>
              <a:t>一个不幸的家庭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06887"/>
            <a:ext cx="7886700" cy="5299320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当士师秉政的时候，国中遭遇饥荒。在犹大、伯利恒，有一个人带著妻子和两个儿子往摩押地去寄居。</a:t>
            </a:r>
            <a:r>
              <a:rPr lang="zh-CN" altLang="en-US" sz="3600" b="1" dirty="0">
                <a:latin typeface="Georgia" panose="02040502050405020303" pitchFamily="18" charset="0"/>
                <a:ea typeface="SimSun" panose="02010600030101010101" pitchFamily="2" charset="-122"/>
              </a:rPr>
              <a:t> 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人名叫以利米勒，他的妻名叫拿俄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米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1-2</a:t>
            </a:r>
          </a:p>
          <a:p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伯利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恒</a:t>
            </a:r>
            <a:r>
              <a:rPr lang="en-US" altLang="zh-TW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,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是谷仓的意思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。也遭遇饥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荒。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一个逃难的家庭。</a:t>
            </a:r>
            <a:endParaRPr lang="en-US" altLang="zh-CN" sz="3600" b="1" dirty="0" smtClean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7494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6255"/>
            <a:ext cx="7886700" cy="5790708"/>
          </a:xfrm>
        </p:spPr>
        <p:txBody>
          <a:bodyPr/>
          <a:lstStyle/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以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色列人又行耶和华眼中看为恶的事，耶和华就使摩押王伊矶伦强盛，攻击以色列人。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士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12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摩押是一个拜偶像，对以色列民不大友善的民族。</a:t>
            </a:r>
            <a:endParaRPr lang="en-US" altLang="zh-CN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这个家在摩押生存不容易。</a:t>
            </a:r>
            <a:endParaRPr 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423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46841"/>
            <a:ext cx="7886700" cy="5830122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後来拿俄米的丈夫以利米勒死了，剩下妇人和他两个儿子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3</a:t>
            </a: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孤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儿寡妇，很可怜。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15778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7258" y="84245"/>
            <a:ext cx="7886700" cy="6481559"/>
          </a:xfrm>
        </p:spPr>
        <p:txBody>
          <a:bodyPr>
            <a:normAutofit lnSpcReduction="10000"/>
          </a:bodyPr>
          <a:lstStyle/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这两个儿子娶了摩押女子为妻，一个名叫俄珥巴，一个名叫路得，在那里住了约有十年。 玛伦和基连二人也死了，剩下拿俄米，没有丈夫，也没有儿子。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</a:t>
            </a:r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4-5</a:t>
            </a:r>
          </a:p>
          <a:p>
            <a:pPr lvl="0"/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只剩下三个寡妇，更可怜了。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要叫我拿俄米（就是甜的意思），要叫我玛拉（就是苦的意思），因为全能者使我受了大苦。 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我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满满的出去，耶和华使我空空的回来。耶和华降祸与我，全能者使我受苦。既是这样，你们为何还叫我拿俄米呢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？</a:t>
            </a:r>
            <a:r>
              <a:rPr lang="en-US" altLang="zh-CN" dirty="0" smtClean="0"/>
              <a:t>						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得 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：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20-21</a:t>
            </a:r>
            <a:endParaRPr lang="zh-CN" altLang="en-US" sz="3600" b="1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57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5583"/>
            <a:ext cx="7886700" cy="919764"/>
          </a:xfrm>
        </p:spPr>
        <p:txBody>
          <a:bodyPr/>
          <a:lstStyle/>
          <a:p>
            <a:pPr algn="ctr"/>
            <a:r>
              <a:rPr lang="zh-CN" altLang="en-US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不幸的家庭也可以蒙福</a:t>
            </a:r>
            <a:endParaRPr lang="en-US" b="1" dirty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82414"/>
            <a:ext cx="7886700" cy="5438392"/>
          </a:xfrm>
        </p:spPr>
        <p:txBody>
          <a:bodyPr>
            <a:normAutofit/>
          </a:bodyPr>
          <a:lstStyle/>
          <a:p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约伯的故事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TW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牲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畜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被</a:t>
            </a:r>
            <a:r>
              <a:rPr lang="zh-TW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掳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，羊</a:t>
            </a:r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和仆人被烧灭，骆驼被掳，儿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女死于横祸。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惟有我一人逃脱，来报信给你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4</a:t>
            </a:r>
            <a:r>
              <a:rPr lang="en-US" altLang="zh-CN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x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r>
              <a:rPr lang="zh-CN" altLang="en-US" sz="3600" b="1" dirty="0">
                <a:latin typeface="SimSun" panose="02010600030101010101" pitchFamily="2" charset="-122"/>
                <a:ea typeface="SimSun" panose="02010600030101010101" pitchFamily="2" charset="-122"/>
              </a:rPr>
              <a:t>我赤身出於母胎，也必赤身归回；赏赐的是耶和华，收取的也是耶和华。耶和华的名是应当称颂的</a:t>
            </a:r>
            <a:r>
              <a:rPr lang="zh-CN" altLang="en-US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。伯</a:t>
            </a:r>
            <a:r>
              <a:rPr lang="en-US" altLang="zh-CN" sz="3600" b="1" dirty="0" smtClean="0">
                <a:latin typeface="SimSun" panose="02010600030101010101" pitchFamily="2" charset="-122"/>
                <a:ea typeface="SimSun" panose="02010600030101010101" pitchFamily="2" charset="-122"/>
              </a:rPr>
              <a:t>1:21</a:t>
            </a:r>
            <a:endParaRPr lang="en-US" altLang="zh-CN" sz="3600" b="1" dirty="0" smtClean="0">
              <a:latin typeface="SimSun" panose="02010600030101010101" pitchFamily="2" charset="-122"/>
              <a:ea typeface="SimSu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33104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36884"/>
            <a:ext cx="7886700" cy="5840079"/>
          </a:xfrm>
        </p:spPr>
        <p:txBody>
          <a:bodyPr>
            <a:normAutofit/>
          </a:bodyPr>
          <a:lstStyle/>
          <a:p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我从前风闻有你，现在亲眼看见你。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					</a:t>
            </a:r>
            <a:r>
              <a:rPr lang="zh-TW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TW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42:5</a:t>
            </a:r>
            <a:endParaRPr lang="en-US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约</a:t>
            </a:r>
            <a:r>
              <a:rPr lang="zh-CN" altLang="en-US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伯为他的朋友祈祷。耶和华就使约伯从苦境转回，并且耶和华赐给他的比他从前所有的加倍。</a:t>
            </a:r>
            <a:r>
              <a:rPr lang="en-US" altLang="zh-CN" sz="3600" b="1" dirty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	</a:t>
            </a:r>
            <a:r>
              <a:rPr lang="zh-TW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伯 </a:t>
            </a:r>
            <a:r>
              <a:rPr lang="en-US" altLang="zh-TW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42:10</a:t>
            </a:r>
          </a:p>
          <a:p>
            <a:pPr lvl="0"/>
            <a:r>
              <a:rPr lang="zh-CN" altLang="en-US" sz="3600" b="1" dirty="0" smtClean="0">
                <a:solidFill>
                  <a:prstClr val="black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我们看到的见证。</a:t>
            </a:r>
            <a:endParaRPr lang="en-US" altLang="zh-TW" sz="3600" b="1" dirty="0">
              <a:solidFill>
                <a:prstClr val="black"/>
              </a:solidFill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9329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2652</TotalTime>
  <Words>1411</Words>
  <Application>Microsoft Office PowerPoint</Application>
  <PresentationFormat>On-screen Show (4:3)</PresentationFormat>
  <Paragraphs>87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等线</vt:lpstr>
      <vt:lpstr>SimSun</vt:lpstr>
      <vt:lpstr>Arial</vt:lpstr>
      <vt:lpstr>Calibri</vt:lpstr>
      <vt:lpstr>Calibri Light</vt:lpstr>
      <vt:lpstr>Georgia</vt:lpstr>
      <vt:lpstr>Office Theme</vt:lpstr>
      <vt:lpstr>你的神就是我的神</vt:lpstr>
      <vt:lpstr>PowerPoint Presentation</vt:lpstr>
      <vt:lpstr>讲道大纲</vt:lpstr>
      <vt:lpstr>一个不幸的家庭</vt:lpstr>
      <vt:lpstr>PowerPoint Presentation</vt:lpstr>
      <vt:lpstr>PowerPoint Presentation</vt:lpstr>
      <vt:lpstr>PowerPoint Presentation</vt:lpstr>
      <vt:lpstr>不幸的家庭也可以蒙福</vt:lpstr>
      <vt:lpstr>PowerPoint Presentation</vt:lpstr>
      <vt:lpstr>婆婆的决定</vt:lpstr>
      <vt:lpstr>拿俄米的爱</vt:lpstr>
      <vt:lpstr>PowerPoint Presentation</vt:lpstr>
      <vt:lpstr>PowerPoint Presentation</vt:lpstr>
      <vt:lpstr>PowerPoint Presentation</vt:lpstr>
      <vt:lpstr>路得的爱</vt:lpstr>
      <vt:lpstr>PowerPoint Presentation</vt:lpstr>
      <vt:lpstr>PowerPoint Presentation</vt:lpstr>
      <vt:lpstr>牺牲的爱</vt:lpstr>
      <vt:lpstr>艰难的生活</vt:lpstr>
      <vt:lpstr>神纪念这种无私的爱</vt:lpstr>
      <vt:lpstr>神也恩待拿俄米</vt:lpstr>
      <vt:lpstr>路得是耶稣的先祖</vt:lpstr>
      <vt:lpstr>今天的信息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你的神就是我的神</dc:title>
  <dc:creator>Huang Leaf</dc:creator>
  <cp:lastModifiedBy>Huang Leaf</cp:lastModifiedBy>
  <cp:revision>34</cp:revision>
  <dcterms:created xsi:type="dcterms:W3CDTF">2016-01-03T13:29:26Z</dcterms:created>
  <dcterms:modified xsi:type="dcterms:W3CDTF">2016-01-16T22:09:09Z</dcterms:modified>
</cp:coreProperties>
</file>