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20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0CA10-CDD8-45D2-B1EC-EBD22AA1E8A1}" type="datetimeFigureOut">
              <a:rPr lang="en-US" smtClean="0"/>
              <a:t>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85CA-3D3F-4E7C-80B1-6C8FC9B239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772400" cy="4495800"/>
          </a:xfrm>
        </p:spPr>
        <p:txBody>
          <a:bodyPr/>
          <a:lstStyle/>
          <a:p>
            <a:r>
              <a:rPr lang="zh-CN" altLang="en-US" sz="6000" b="1" dirty="0">
                <a:solidFill>
                  <a:schemeClr val="tx1"/>
                </a:solidFill>
                <a:latin typeface="+mn-ea"/>
              </a:rPr>
              <a:t>新命令</a:t>
            </a:r>
            <a:r>
              <a:rPr lang="en-US" sz="6000" b="1" dirty="0">
                <a:solidFill>
                  <a:schemeClr val="tx1"/>
                </a:solidFill>
                <a:latin typeface="+mn-ea"/>
              </a:rPr>
              <a:t> </a:t>
            </a:r>
            <a:endParaRPr lang="en-US" sz="6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Command</a:t>
            </a:r>
          </a:p>
          <a:p>
            <a:endParaRPr lang="en-US" altLang="zh-CN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约翰福音 </a:t>
            </a:r>
            <a:r>
              <a:rPr lang="en-US" altLang="zh-C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zh-CN" alt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zh-CN" alt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34-35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教会的主体</a:t>
            </a:r>
            <a:r>
              <a:rPr lang="zh-CN" altLang="en-US" sz="3600" b="1" dirty="0" smtClean="0">
                <a:latin typeface="+mn-ea"/>
              </a:rPr>
              <a:t>：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你们既知道这事，若是去行就有福了</a:t>
            </a:r>
            <a:r>
              <a:rPr lang="zh-CN" altLang="en-US" sz="3600" b="1" dirty="0" smtClean="0">
                <a:latin typeface="+mn-ea"/>
              </a:rPr>
              <a:t>。（</a:t>
            </a:r>
            <a:r>
              <a:rPr lang="zh-CN" altLang="en-US" sz="3600" b="1" dirty="0">
                <a:latin typeface="+mn-ea"/>
              </a:rPr>
              <a:t>约十三：</a:t>
            </a:r>
            <a:r>
              <a:rPr lang="en-US" sz="3600" b="1" dirty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Now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that you know these things, you will be blessed if you do them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John 13:17)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愿神帮助我们！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God help us!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2286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彼此相爱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899985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Love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One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Another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我赐给你们一条新命令，乃是叫你们彼此相爱；我怎样爱你们，你们也要相爱。你们若有彼此相爱的心，众人因此就认出你们是我的门徒了</a:t>
            </a:r>
            <a:r>
              <a:rPr lang="zh-CN" altLang="en-US" sz="3600" b="1" dirty="0" smtClean="0">
                <a:latin typeface="+mn-ea"/>
              </a:rPr>
              <a:t>。（</a:t>
            </a:r>
            <a:r>
              <a:rPr lang="zh-CN" altLang="en-US" sz="3600" b="1" dirty="0">
                <a:latin typeface="+mn-ea"/>
              </a:rPr>
              <a:t>约十三：</a:t>
            </a:r>
            <a:r>
              <a:rPr lang="en-US" sz="3600" b="1" dirty="0">
                <a:latin typeface="+mn-ea"/>
              </a:rPr>
              <a:t>34-35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new command I give you: Love one another. As I have loved you, so you must love one another. By this all men will know that you are my disciples, if you love one another."  (John 13:34-35)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latin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>
                <a:latin typeface="+mn-ea"/>
                <a:ea typeface="+mn-ea"/>
              </a:rPr>
              <a:t>为何这是新命令</a:t>
            </a:r>
            <a:r>
              <a:rPr lang="en-US" altLang="zh-CN" b="1" dirty="0" smtClean="0">
                <a:latin typeface="+mn-ea"/>
                <a:ea typeface="+mn-ea"/>
              </a:rPr>
              <a:t>?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Why is this a new command?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我们还没有行出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来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have not applied it</a:t>
            </a:r>
          </a:p>
          <a:p>
            <a:pPr>
              <a:buFont typeface="Wingdings" pitchFamily="2" charset="2"/>
              <a:buChar char="Ø"/>
            </a:pP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我们还未达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到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神的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要求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fulfilled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God’s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expectation</a:t>
            </a:r>
          </a:p>
          <a:p>
            <a:pPr>
              <a:buFont typeface="Wingdings" pitchFamily="2" charset="2"/>
              <a:buChar char="Ø"/>
            </a:pP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彼此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相爱有新方式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There is a new way to love one another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sz="4000" b="1" dirty="0"/>
              <a:t>耶稣的</a:t>
            </a:r>
            <a:r>
              <a:rPr lang="zh-CN" altLang="en-US" sz="4000" b="1" dirty="0" smtClean="0"/>
              <a:t>爱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Jesus’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不离不</a:t>
            </a:r>
            <a:r>
              <a:rPr lang="zh-CN" altLang="en-US" sz="3600" b="1" dirty="0" smtClean="0"/>
              <a:t>弃 </a:t>
            </a:r>
            <a:r>
              <a:rPr lang="en-US" altLang="zh-CN" sz="3600" b="1" dirty="0" smtClean="0"/>
              <a:t>Unwavering</a:t>
            </a:r>
            <a:endParaRPr lang="en-US" altLang="zh-CN" sz="800" b="1" dirty="0" smtClean="0"/>
          </a:p>
          <a:p>
            <a:pPr>
              <a:buFont typeface="Wingdings" pitchFamily="2" charset="2"/>
              <a:buChar char="Ø"/>
            </a:pPr>
            <a:endParaRPr lang="en-US" altLang="zh-CN" sz="800" b="1" dirty="0" smtClean="0"/>
          </a:p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sz="4000" b="1" dirty="0" smtClean="0">
                <a:latin typeface="+mn-ea"/>
              </a:rPr>
              <a:t>祂</a:t>
            </a:r>
            <a:r>
              <a:rPr lang="zh-CN" altLang="en-US" sz="4000" b="1" dirty="0">
                <a:latin typeface="+mn-ea"/>
              </a:rPr>
              <a:t>既然爱世间属自己的人，就爱他们到底</a:t>
            </a:r>
            <a:r>
              <a:rPr lang="zh-CN" altLang="en-US" sz="4000" b="1" dirty="0" smtClean="0">
                <a:latin typeface="+mn-ea"/>
              </a:rPr>
              <a:t>。（</a:t>
            </a:r>
            <a:r>
              <a:rPr lang="zh-CN" altLang="en-US" sz="4000" b="1" dirty="0">
                <a:latin typeface="+mn-ea"/>
              </a:rPr>
              <a:t>约十三：</a:t>
            </a:r>
            <a:r>
              <a:rPr lang="en-US" sz="4000" b="1" dirty="0">
                <a:latin typeface="+mn-ea"/>
              </a:rPr>
              <a:t>1</a:t>
            </a:r>
            <a:r>
              <a:rPr lang="zh-CN" altLang="en-US" sz="4000" b="1" dirty="0" smtClean="0">
                <a:latin typeface="+mn-ea"/>
              </a:rPr>
              <a:t>）</a:t>
            </a:r>
            <a:endParaRPr lang="en-US" altLang="zh-CN" sz="800" b="1" dirty="0">
              <a:latin typeface="+mn-ea"/>
            </a:endParaRPr>
          </a:p>
          <a:p>
            <a:pPr>
              <a:buNone/>
            </a:pPr>
            <a:endParaRPr lang="en-US" sz="8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loved his own who were in 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world,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now showed them the full extent of his love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(John 13:1b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sz="4000" b="1" dirty="0"/>
              <a:t>耶稣的</a:t>
            </a:r>
            <a:r>
              <a:rPr lang="zh-CN" altLang="en-US" sz="4000" b="1" dirty="0" smtClean="0"/>
              <a:t>爱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Jesus’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谦卑服侍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Humble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&amp; Serving</a:t>
            </a:r>
            <a:endParaRPr lang="en-US" altLang="zh-CN" sz="800" b="1" dirty="0" smtClean="0"/>
          </a:p>
          <a:p>
            <a:pPr>
              <a:buFont typeface="Wingdings" pitchFamily="2" charset="2"/>
              <a:buChar char="Ø"/>
            </a:pPr>
            <a:endParaRPr lang="en-US" altLang="zh-CN" sz="800" b="1" dirty="0" smtClean="0"/>
          </a:p>
          <a:p>
            <a:pPr>
              <a:buNone/>
            </a:pPr>
            <a:r>
              <a:rPr lang="en-US" altLang="zh-CN" sz="3600" b="1" dirty="0" smtClean="0"/>
              <a:t>	</a:t>
            </a:r>
            <a:r>
              <a:rPr lang="zh-CN" altLang="en-US" sz="3600" b="1" dirty="0"/>
              <a:t>因为人子来，并不是要受人的服侍，乃是要服侍人</a:t>
            </a:r>
            <a:r>
              <a:rPr lang="zh-CN" altLang="en-US" sz="3600" b="1" dirty="0" smtClean="0"/>
              <a:t>。（</a:t>
            </a:r>
            <a:r>
              <a:rPr lang="zh-CN" altLang="en-US" sz="3600" b="1" dirty="0"/>
              <a:t>可十：</a:t>
            </a:r>
            <a:r>
              <a:rPr lang="en-US" sz="3600" b="1" dirty="0"/>
              <a:t>45</a:t>
            </a:r>
            <a:r>
              <a:rPr lang="zh-CN" altLang="en-US" sz="3600" b="1" dirty="0"/>
              <a:t>）</a:t>
            </a:r>
            <a:endParaRPr lang="en-US" altLang="zh-CN" sz="800" b="1" dirty="0">
              <a:latin typeface="+mn-ea"/>
            </a:endParaRPr>
          </a:p>
          <a:p>
            <a:pPr>
              <a:buNone/>
            </a:pPr>
            <a:endParaRPr lang="en-US" sz="8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even the Son of Man did not come to be served, but to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serve.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(Mark 10:45)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sz="4000" b="1" dirty="0"/>
              <a:t>耶稣的</a:t>
            </a:r>
            <a:r>
              <a:rPr lang="zh-CN" altLang="en-US" sz="4000" b="1" dirty="0" smtClean="0"/>
              <a:t>爱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Jesus’</a:t>
            </a:r>
            <a:r>
              <a:rPr lang="zh-C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Love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/>
              <a:t>为人着</a:t>
            </a:r>
            <a:r>
              <a:rPr lang="zh-CN" altLang="en-US" sz="3600" b="1" dirty="0" smtClean="0"/>
              <a:t>想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nselfish</a:t>
            </a:r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 dirty="0" smtClean="0"/>
              <a:t>	</a:t>
            </a:r>
            <a:r>
              <a:rPr lang="zh-CN" altLang="en-US" sz="3600" b="1" dirty="0">
                <a:latin typeface="+mn-ea"/>
              </a:rPr>
              <a:t>我是你们的主，你们的夫子，尚且洗你们的脚，你们也当彼此洗脚。我给你们作了榜样，叫你们照着我向你们所做的去做</a:t>
            </a:r>
            <a:r>
              <a:rPr lang="zh-CN" altLang="en-US" sz="3600" b="1" dirty="0" smtClean="0">
                <a:latin typeface="+mn-ea"/>
              </a:rPr>
              <a:t>。（</a:t>
            </a:r>
            <a:r>
              <a:rPr lang="zh-CN" altLang="en-US" sz="3600" b="1" dirty="0">
                <a:latin typeface="+mn-ea"/>
              </a:rPr>
              <a:t>约十三：</a:t>
            </a:r>
            <a:r>
              <a:rPr lang="en-US" sz="3600" b="1" dirty="0">
                <a:latin typeface="+mn-ea"/>
              </a:rPr>
              <a:t>14-15</a:t>
            </a:r>
            <a:r>
              <a:rPr lang="zh-CN" altLang="en-US" sz="3600" b="1" dirty="0">
                <a:latin typeface="+mn-ea"/>
              </a:rPr>
              <a:t>）</a:t>
            </a:r>
            <a:endParaRPr lang="en-US" sz="36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Now that I, your Lord and Teacher, have washed your feet, you also should wash one another's feet. I have set you an example that you should do as I have done for you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John 13: 14-15)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耶稣的新命令对我们有何意义</a:t>
            </a:r>
            <a:r>
              <a:rPr lang="zh-CN" altLang="en-US" sz="4000" b="1" dirty="0" smtClean="0"/>
              <a:t>？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does Jesus’ new command mean to us?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凡</a:t>
            </a:r>
            <a:r>
              <a:rPr lang="zh-CN" altLang="en-US" sz="3600" b="1" dirty="0">
                <a:latin typeface="+mn-ea"/>
              </a:rPr>
              <a:t>事不可亏欠人，惟有彼此相爱要常以为亏欠，因为爱人的就完全了律法</a:t>
            </a:r>
            <a:r>
              <a:rPr lang="zh-CN" altLang="en-US" sz="3600" b="1" dirty="0" smtClean="0">
                <a:latin typeface="+mn-ea"/>
              </a:rPr>
              <a:t>。（</a:t>
            </a:r>
            <a:r>
              <a:rPr lang="zh-CN" altLang="en-US" sz="3600" b="1" dirty="0">
                <a:latin typeface="+mn-ea"/>
              </a:rPr>
              <a:t>罗十三：</a:t>
            </a:r>
            <a:r>
              <a:rPr lang="en-US" sz="3600" b="1" dirty="0">
                <a:latin typeface="+mn-ea"/>
              </a:rPr>
              <a:t>8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Let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no debt remain outstanding, except the continuing debt to love one another, for he who loves his fellowman has fulfilled the law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(Romans 13:8)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如何实践新命令</a:t>
            </a:r>
            <a:r>
              <a:rPr lang="zh-CN" altLang="en-US" sz="4000" b="1" dirty="0" smtClean="0"/>
              <a:t>？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shall we apply the new command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彼此相爱的</a:t>
            </a:r>
            <a:r>
              <a:rPr lang="zh-CN" altLang="en-US" sz="3600" b="1" dirty="0" smtClean="0">
                <a:latin typeface="+mn-ea"/>
              </a:rPr>
              <a:t>心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A heart to love one another</a:t>
            </a:r>
            <a:endParaRPr lang="en-US" altLang="zh-CN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600" b="1" dirty="0">
                <a:latin typeface="+mn-ea"/>
              </a:rPr>
              <a:t>你要保守你心，胜过保守一切，因为一生的果效由心发</a:t>
            </a:r>
            <a:r>
              <a:rPr lang="zh-CN" altLang="en-US" sz="3600" b="1" dirty="0" smtClean="0">
                <a:latin typeface="+mn-ea"/>
              </a:rPr>
              <a:t>出（</a:t>
            </a:r>
            <a:r>
              <a:rPr lang="zh-CN" altLang="en-US" sz="3600" b="1" dirty="0">
                <a:latin typeface="+mn-ea"/>
              </a:rPr>
              <a:t>箴四：</a:t>
            </a:r>
            <a:r>
              <a:rPr lang="en-US" sz="3600" b="1" dirty="0">
                <a:latin typeface="+mn-ea"/>
              </a:rPr>
              <a:t>23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Above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all else, guard your heart, for it is the wellspring of life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(Proverbs 4:23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如何操练彼此相爱的心</a:t>
            </a:r>
            <a:r>
              <a:rPr lang="zh-CN" altLang="en-US" sz="4000" b="1" dirty="0" smtClean="0"/>
              <a:t>？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shall we apply the new command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勤于为他人祷</a:t>
            </a:r>
            <a:r>
              <a:rPr lang="zh-CN" altLang="en-US" sz="3600" b="1" dirty="0" smtClean="0">
                <a:latin typeface="+mn-ea"/>
              </a:rPr>
              <a:t>告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ray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regularly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参加教会祷告会 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Attend prayer meetings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留</a:t>
            </a:r>
            <a:r>
              <a:rPr lang="zh-CN" altLang="en-US" sz="3600" b="1" dirty="0">
                <a:latin typeface="+mn-ea"/>
              </a:rPr>
              <a:t>意他人的需</a:t>
            </a:r>
            <a:r>
              <a:rPr lang="zh-CN" altLang="en-US" sz="3600" b="1" dirty="0" smtClean="0">
                <a:latin typeface="+mn-ea"/>
              </a:rPr>
              <a:t>要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Hee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others’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needs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委身小组团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契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Commit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a cell group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参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与侍奉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Involve in church ministries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教会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需要更多的同工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More co-workers are needed</a:t>
            </a:r>
            <a:endParaRPr lang="en-US" altLang="zh-CN" sz="33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336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为何这是新命令? Why is this a new command?</vt:lpstr>
      <vt:lpstr>耶稣的爱 Jesus’ Love</vt:lpstr>
      <vt:lpstr>耶稣的爱 Jesus’ Love</vt:lpstr>
      <vt:lpstr>耶稣的爱 Jesus’ Love</vt:lpstr>
      <vt:lpstr>耶稣的新命令对我们有何意义？ What does Jesus’ new command mean to us? </vt:lpstr>
      <vt:lpstr>如何实践新命令？ How shall we apply the new command? </vt:lpstr>
      <vt:lpstr>如何操练彼此相爱的心？ How shall we apply the new command?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TennysonChen</dc:creator>
  <cp:lastModifiedBy>TennysonChen</cp:lastModifiedBy>
  <cp:revision>31</cp:revision>
  <dcterms:created xsi:type="dcterms:W3CDTF">2016-01-01T20:19:49Z</dcterms:created>
  <dcterms:modified xsi:type="dcterms:W3CDTF">2016-01-02T01:07:17Z</dcterms:modified>
</cp:coreProperties>
</file>