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0" r:id="rId16"/>
    <p:sldId id="266" r:id="rId17"/>
    <p:sldId id="278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5D85721B-C7E4-924F-BE04-901D1A2133F5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EEAA5449-613C-AA41-A9C3-4AA6812695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1121715"/>
            <a:ext cx="7799387" cy="1557983"/>
          </a:xfrm>
        </p:spPr>
        <p:txBody>
          <a:bodyPr anchor="ctr"/>
          <a:lstStyle/>
          <a:p>
            <a:r>
              <a:rPr lang="zh-CN" altLang="en-US" sz="5400" b="1" dirty="0" smtClean="0">
                <a:latin typeface="华文楷体"/>
                <a:ea typeface="华文楷体"/>
                <a:cs typeface="华文楷体"/>
              </a:rPr>
              <a:t>主爱的使者</a:t>
            </a:r>
            <a:r>
              <a:rPr lang="en-US" altLang="zh-CN" sz="5400" b="1" dirty="0" smtClean="0">
                <a:latin typeface="华文楷体"/>
                <a:ea typeface="华文楷体"/>
                <a:cs typeface="华文楷体"/>
              </a:rPr>
              <a:t/>
            </a:r>
            <a:br>
              <a:rPr lang="en-US" altLang="zh-CN" sz="5400" b="1" dirty="0" smtClean="0">
                <a:latin typeface="华文楷体"/>
                <a:ea typeface="华文楷体"/>
                <a:cs typeface="华文楷体"/>
              </a:rPr>
            </a:b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5359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5:9-10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9 所以，无论是住在身内、离开身外，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我们立了志向，要得主的喜悦。 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10 因为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我们众人必要在基督台前显露出来，叫各人按着本身所行的，或善或恶受报。</a:t>
            </a:r>
            <a:endParaRPr lang="en-US" sz="4000" u="sng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5359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哥林多前书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3:10-15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10 我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照神所给我的恩，好像一个聪明的工头立好了根基，有别人在上面建造，只是各人要谨慎怎样在上面建造。 11 因为那已经立好的根基就是耶稣基督，此外没有人能立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别</a:t>
            </a: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5359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哥林多前书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3:10-15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别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的根基。 12 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若有人用金、银、宝石、草、木、禾秸在这根基上建造， 13 各人的工程必然显露；因为那日子要将它表明出来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，有火发现，这火要试验各人的工程怎样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。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b="1" dirty="0" smtClean="0"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14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 人在那根基上所建造的工程若存得住，他就要得赏赐； 15 人的工程若被烧了，他就要受亏损，自己却要得救，虽然得救，乃像从火里经过的一样。</a:t>
            </a: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5359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哥林多前书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3:10-15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14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 人在那根基上所建造的工程若存得住，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他就要得赏赐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； 15 人的工程若被烧了，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他就要受亏损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，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自己却要得救，虽然得救，乃像从火里经过的一样。</a:t>
            </a:r>
            <a:endParaRPr lang="en-US" altLang="zh-CN" sz="4000" b="1" u="sng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5359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5:11-13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11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我们既知道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主是可畏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的, 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所以劝人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: 但我们在神面前是显明的, 盼望在你们的良心里也是显明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的… 13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我们若果癫狂, 是为神; 若果谨守, 是为你们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. </a:t>
            </a:r>
            <a:endParaRPr lang="en-US" sz="4000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4"/>
            <a:ext cx="8177619" cy="459175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5:14-15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14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原来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基督的爱</a:t>
            </a:r>
            <a:r>
              <a:rPr lang="en-US" sz="40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激励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我们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, 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因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我们想: 一人既替众人死, 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众人就都死了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; 15 并且他替众人死, 是叫那些活着的人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不再为自己活, 乃为替他们死而复活的主活.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</a:t>
            </a:r>
            <a:endParaRPr lang="en-US" sz="4000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000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000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466147"/>
          </a:xfrm>
        </p:spPr>
        <p:txBody>
          <a:bodyPr>
            <a:no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2.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宣教的眼光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5:16-17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16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所以, 我们从今以后, 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不凭着外貌认人了.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虽然凭着外貌认过基督, 如今却不再这样认他了. 17 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若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有人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在基督里, 他就是新造的人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, 旧事已过, 都变成新的了. </a:t>
            </a: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466147"/>
          </a:xfrm>
        </p:spPr>
        <p:txBody>
          <a:bodyPr>
            <a:no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2.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宣教的眼光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马太福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音 9:36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他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看见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许多的人，就怜悯他们，因为他们困苦流离，如同羊没有牧人一般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。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约翰福音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 4:35 “…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举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目向田观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看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!”</a:t>
            </a: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466147"/>
          </a:xfrm>
        </p:spPr>
        <p:txBody>
          <a:bodyPr>
            <a:no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3.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宣教的角色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5:18-21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18 一切都是出于神, 他借着基督使我们与他和好, 又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将劝人与他和好的职分赐给我们.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19 这就是神在基督里叫世人与自己和好, 不将他们的过犯归到他们身上, 并且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将这和好的道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理托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466147"/>
          </a:xfrm>
        </p:spPr>
        <p:txBody>
          <a:bodyPr>
            <a:noAutofit/>
          </a:bodyPr>
          <a:lstStyle/>
          <a:p>
            <a:pPr marL="742950" indent="-74295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3.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宣教的角色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5:18-21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付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了我们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20 所以, 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我们做基督的使者, 就好像神借我们劝你们一般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，我们替基督求你们与神和好. 21神使那无罪的替我们成为罪, 好叫我们在他里面成为神的义。</a:t>
            </a:r>
            <a:endParaRPr lang="en-US" sz="4000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95814"/>
            <a:ext cx="8177619" cy="45359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11 我们既知道主是可畏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的, 所以劝人: 但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我们在神面前是显明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的, 盼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望在你们的良心里也是显明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的. 12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我们不是向你们再举荐自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己, 乃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是叫你们因我们有可夸之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处, 好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对那凭外貌不凭内心夸口的人有言可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答. 13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我们若果癫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狂, 是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为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神; 若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果谨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守, 是为你们.</a:t>
            </a: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46614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6:1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我们与神同工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的, 也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劝你们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不可徒受他的恩典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。</a:t>
            </a: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95814"/>
            <a:ext cx="8177619" cy="45359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14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原来基督的爱激励我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们, 因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我们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想: 一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人既替众人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死, 众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人就都死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了; 15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并且他替众人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死, 是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叫那些活着的人不再为自己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活, 乃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为替他们死而复活的主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活. 16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所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以, 我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们从今以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后, 不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凭着外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貌认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人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了. 虽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然凭着外貌认过基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督, 如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今却不再这样认他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了. 17 若</a:t>
            </a: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95814"/>
            <a:ext cx="8177619" cy="45359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有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人在基督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里, 他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就是新造的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人, 旧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事已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过, 都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变成新的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了. 18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一切都是出于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神, 他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借着基督使我们与他和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好, 又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将劝人与他和好的职分赐给我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们. 19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这就是神在基督里叫世人与自己和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好, 不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将他们的过犯归到他们身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上, 并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且将这和好的道理托付了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我们.</a:t>
            </a: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95814"/>
            <a:ext cx="8177619" cy="45359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20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所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以, 我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们做基督的使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者, 就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好像神借我们劝你们一般，我们替基督求你们与神和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好. 21神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使那无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罪的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替我们成为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罪, 好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叫我们在他里面成为神的义。</a:t>
            </a: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95814"/>
            <a:ext cx="8177619" cy="4535948"/>
          </a:xfrm>
        </p:spPr>
        <p:txBody>
          <a:bodyPr>
            <a:noAutofit/>
          </a:bodyPr>
          <a:lstStyle/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宣教的眼光</a:t>
            </a: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宣教的角色</a:t>
            </a:r>
            <a:endParaRPr lang="en-US" altLang="zh-CN" sz="4000" b="1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5359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5:11-14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11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我们既知道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主是可畏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的, 所以劝人: 但我们在神面前是显明的, 盼望在你们的良心里也是显明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的… 13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我们若果癫狂, 是为神; 若果谨守, 是为你们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. 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14 原来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基督的爱激励我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们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…</a:t>
            </a:r>
            <a:endParaRPr lang="en-US" sz="4000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5359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latin typeface="华文楷体"/>
                <a:ea typeface="华文楷体"/>
                <a:cs typeface="华文楷体"/>
              </a:rPr>
              <a:t>马太福音</a:t>
            </a:r>
            <a:r>
              <a:rPr lang="en-US" altLang="zh-CN" sz="4000" b="1" dirty="0" smtClean="0">
                <a:latin typeface="华文楷体"/>
                <a:ea typeface="华文楷体"/>
                <a:cs typeface="华文楷体"/>
              </a:rPr>
              <a:t> 16:24-25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25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 因为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凡要救自己生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命的, 必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丧掉生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命; 凡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为我丧掉生命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的, 必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得着生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命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. 26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 人若赚得全世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界, 赔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上自己的生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命, 有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什么益处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呢? 人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还能拿什么换生命</a:t>
            </a:r>
            <a:r>
              <a:rPr lang="en-US" sz="4000" b="1" dirty="0" smtClean="0">
                <a:latin typeface="华文楷体"/>
                <a:ea typeface="华文楷体"/>
                <a:cs typeface="华文楷体"/>
              </a:rPr>
              <a:t>呢?</a:t>
            </a:r>
            <a:endParaRPr lang="en-US" sz="4000" b="1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主爱的</a:t>
            </a:r>
            <a:r>
              <a:rPr lang="zh-CN" altLang="en-US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使者</a:t>
            </a:r>
            <a:r>
              <a:rPr lang="en-US" altLang="zh-CN" sz="4400" b="1" dirty="0" smtClean="0">
                <a:solidFill>
                  <a:schemeClr val="accent1"/>
                </a:solidFill>
                <a:latin typeface="华文楷体"/>
                <a:ea typeface="华文楷体"/>
                <a:cs typeface="华文楷体"/>
              </a:rPr>
              <a:t>  </a:t>
            </a:r>
            <a:r>
              <a:rPr lang="zh-CN" alt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楷体"/>
                <a:ea typeface="华文楷体"/>
                <a:cs typeface="华文楷体"/>
              </a:rPr>
              <a:t>5:11-21</a:t>
            </a:r>
            <a:endParaRPr lang="en-US" sz="4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23" y="1940003"/>
            <a:ext cx="8177619" cy="45359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1. </a:t>
            </a:r>
            <a:r>
              <a:rPr lang="zh-CN" altLang="en-US" sz="4000" b="1" dirty="0" smtClean="0">
                <a:solidFill>
                  <a:srgbClr val="800000"/>
                </a:solidFill>
                <a:latin typeface="华文楷体"/>
                <a:ea typeface="华文楷体"/>
                <a:cs typeface="华文楷体"/>
              </a:rPr>
              <a:t>宣教的动力</a:t>
            </a:r>
            <a:endParaRPr lang="en-US" altLang="zh-CN" sz="4000" b="1" dirty="0" smtClean="0">
              <a:solidFill>
                <a:srgbClr val="800000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CN" alt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哥林多后书</a:t>
            </a:r>
            <a:r>
              <a:rPr lang="en-US" altLang="zh-CN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 5:11-13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11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我们既知道</a:t>
            </a:r>
            <a:r>
              <a:rPr lang="en-US" sz="4000" b="1" u="sng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主是可畏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的, 所以劝人: 但我们在神面前是显明的, 盼望在你们的良心里也是显明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的… 13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 我们若果癫狂, 是为神; 若果谨守, 是为你们</a:t>
            </a:r>
            <a:r>
              <a:rPr lang="en-US" sz="4000" b="1" dirty="0" smtClean="0">
                <a:solidFill>
                  <a:schemeClr val="tx1"/>
                </a:solidFill>
                <a:latin typeface="华文楷体"/>
                <a:ea typeface="华文楷体"/>
                <a:cs typeface="华文楷体"/>
              </a:rPr>
              <a:t>. </a:t>
            </a:r>
            <a:endParaRPr lang="en-US" sz="4000" dirty="0" smtClean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000" dirty="0">
              <a:solidFill>
                <a:schemeClr val="tx1"/>
              </a:solidFill>
              <a:latin typeface="华文楷体"/>
              <a:ea typeface="华文楷体"/>
              <a:cs typeface="华文楷体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1492</TotalTime>
  <Words>1750</Words>
  <Application>Microsoft Macintosh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Codex</vt:lpstr>
      <vt:lpstr>主爱的使者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  <vt:lpstr>主爱的使者  哥林多后书 5:11-21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主爱的使者 哥林多后书 5:11-21</dc:title>
  <dc:creator>Hugo Cheng</dc:creator>
  <cp:lastModifiedBy>Hugo Cheng</cp:lastModifiedBy>
  <cp:revision>15</cp:revision>
  <dcterms:created xsi:type="dcterms:W3CDTF">2015-07-25T03:51:17Z</dcterms:created>
  <dcterms:modified xsi:type="dcterms:W3CDTF">2015-07-26T04:43:53Z</dcterms:modified>
</cp:coreProperties>
</file>