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75" r:id="rId3"/>
    <p:sldId id="282" r:id="rId4"/>
    <p:sldId id="276" r:id="rId5"/>
    <p:sldId id="288" r:id="rId6"/>
    <p:sldId id="279" r:id="rId7"/>
    <p:sldId id="263" r:id="rId8"/>
    <p:sldId id="280" r:id="rId9"/>
    <p:sldId id="283" r:id="rId10"/>
    <p:sldId id="284" r:id="rId11"/>
    <p:sldId id="258" r:id="rId12"/>
    <p:sldId id="277" r:id="rId13"/>
    <p:sldId id="285" r:id="rId14"/>
    <p:sldId id="266" r:id="rId15"/>
    <p:sldId id="289" r:id="rId16"/>
    <p:sldId id="267" r:id="rId17"/>
    <p:sldId id="286" r:id="rId18"/>
    <p:sldId id="268" r:id="rId19"/>
    <p:sldId id="291" r:id="rId20"/>
    <p:sldId id="292" r:id="rId21"/>
    <p:sldId id="290" r:id="rId22"/>
    <p:sldId id="269" r:id="rId23"/>
    <p:sldId id="270" r:id="rId24"/>
    <p:sldId id="271" r:id="rId25"/>
    <p:sldId id="272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932" autoAdjust="0"/>
  </p:normalViewPr>
  <p:slideViewPr>
    <p:cSldViewPr snapToGrid="0" snapToObjects="1">
      <p:cViewPr varScale="1">
        <p:scale>
          <a:sx n="50" d="100"/>
          <a:sy n="50" d="100"/>
        </p:scale>
        <p:origin x="154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B3970-1075-1F41-A633-80E915EA33B6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2917D-8DA2-F647-A967-7E8956111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66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917D-8DA2-F647-A967-7E89561114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17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917D-8DA2-F647-A967-7E89561114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00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917D-8DA2-F647-A967-7E89561114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53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917D-8DA2-F647-A967-7E895611148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1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917D-8DA2-F647-A967-7E89561114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17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917D-8DA2-F647-A967-7E89561114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99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917D-8DA2-F647-A967-7E89561114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14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917D-8DA2-F647-A967-7E89561114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14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917D-8DA2-F647-A967-7E89561114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917D-8DA2-F647-A967-7E89561114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14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917D-8DA2-F647-A967-7E89561114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15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917D-8DA2-F647-A967-7E89561114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1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7578-8899-B948-A439-295CC763A3E5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FECF-F2AC-6B4A-9391-C9FD6C0CF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1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7578-8899-B948-A439-295CC763A3E5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FECF-F2AC-6B4A-9391-C9FD6C0CF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4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7578-8899-B948-A439-295CC763A3E5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FECF-F2AC-6B4A-9391-C9FD6C0CF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1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7578-8899-B948-A439-295CC763A3E5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FECF-F2AC-6B4A-9391-C9FD6C0CF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6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7578-8899-B948-A439-295CC763A3E5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FECF-F2AC-6B4A-9391-C9FD6C0CF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7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7578-8899-B948-A439-295CC763A3E5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FECF-F2AC-6B4A-9391-C9FD6C0CF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3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7578-8899-B948-A439-295CC763A3E5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FECF-F2AC-6B4A-9391-C9FD6C0CF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7578-8899-B948-A439-295CC763A3E5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FECF-F2AC-6B4A-9391-C9FD6C0CF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2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7578-8899-B948-A439-295CC763A3E5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FECF-F2AC-6B4A-9391-C9FD6C0CF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6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7578-8899-B948-A439-295CC763A3E5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FECF-F2AC-6B4A-9391-C9FD6C0CF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6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7578-8899-B948-A439-295CC763A3E5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FECF-F2AC-6B4A-9391-C9FD6C0CF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3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7578-8899-B948-A439-295CC763A3E5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5FECF-F2AC-6B4A-9391-C9FD6C0CF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4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靠主喜乐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腓立比书</a:t>
            </a:r>
            <a:r>
              <a:rPr lang="en-US" altLang="zh-CN" dirty="0"/>
              <a:t> 4:4-7</a:t>
            </a:r>
          </a:p>
          <a:p>
            <a:r>
              <a:rPr lang="en-US" altLang="zh-CN" dirty="0" smtClean="0"/>
              <a:t>7/12/2015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CCMC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HanziPen SC Regular"/>
                <a:cs typeface="HanziPen SC Regular"/>
              </a:rPr>
              <a:t>在合一中的喜乐</a:t>
            </a:r>
            <a:endParaRPr lang="en-US" dirty="0">
              <a:latin typeface="HanziPen SC Regular"/>
              <a:cs typeface="HanziPen SC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en-US" altLang="zh-TW" baseline="30000" dirty="0" smtClean="0"/>
              <a:t>2</a:t>
            </a:r>
            <a:r>
              <a:rPr lang="en-US" altLang="zh-TW" baseline="30000" dirty="0"/>
              <a:t>:2</a:t>
            </a:r>
            <a:r>
              <a:rPr lang="zh-TW" altLang="en-US" baseline="30000" dirty="0"/>
              <a:t>  </a:t>
            </a:r>
            <a:r>
              <a:rPr lang="zh-TW" altLang="en-US" dirty="0"/>
              <a:t>你们就要意念相同，爱心相同，有一样的心思，有一样的意念，使我的喜乐可以满足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baseline="30000" dirty="0"/>
              <a:t>2:4-5</a:t>
            </a:r>
            <a:r>
              <a:rPr lang="zh-TW" altLang="en-US" dirty="0"/>
              <a:t>  各人不要单顾自己的事，也要顾别人的事。  </a:t>
            </a:r>
            <a:r>
              <a:rPr lang="en-US" altLang="zh-TW" baseline="30000" dirty="0"/>
              <a:t>(5)</a:t>
            </a:r>
            <a:r>
              <a:rPr lang="zh-TW" altLang="en-US" dirty="0"/>
              <a:t>  你们当以基督耶稣的心为心：</a:t>
            </a:r>
          </a:p>
          <a:p>
            <a:endParaRPr lang="zh-TW" altLang="en-US" dirty="0"/>
          </a:p>
          <a:p>
            <a:r>
              <a:rPr lang="zh-CN" altLang="en-US" dirty="0" smtClean="0"/>
              <a:t>喜乐的见证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679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随事随在，都可以靠主喜乐</a:t>
            </a:r>
            <a:endParaRPr lang="en-US" altLang="zh-CN" dirty="0" smtClean="0"/>
          </a:p>
          <a:p>
            <a:r>
              <a:rPr lang="zh-CN" altLang="en-US" dirty="0" smtClean="0"/>
              <a:t>保罗的秘诀？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1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TW" baseline="30000" dirty="0" smtClean="0"/>
              <a:t>(</a:t>
            </a:r>
            <a:r>
              <a:rPr lang="en-US" altLang="zh-CN" baseline="30000" dirty="0" smtClean="0"/>
              <a:t>4a</a:t>
            </a:r>
            <a:r>
              <a:rPr lang="en-US" altLang="zh-TW" baseline="30000" dirty="0" smtClean="0"/>
              <a:t>) </a:t>
            </a:r>
            <a:r>
              <a:rPr lang="zh-TW" altLang="en-US" dirty="0" smtClean="0">
                <a:latin typeface="HanziPen SC Regular"/>
                <a:cs typeface="HanziPen SC Regular"/>
              </a:rPr>
              <a:t>你们要靠主常常喜乐。</a:t>
            </a:r>
            <a:endParaRPr lang="en-US" dirty="0">
              <a:latin typeface="HanziPen SC Regular"/>
              <a:cs typeface="HanziPen SC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靠主，在主里</a:t>
            </a:r>
            <a:endParaRPr lang="en-US" altLang="zh-CN" dirty="0" smtClean="0"/>
          </a:p>
          <a:p>
            <a:r>
              <a:rPr lang="zh-CN" altLang="en-US" dirty="0" smtClean="0"/>
              <a:t>喜乐来自于主耶稣</a:t>
            </a:r>
            <a:endParaRPr lang="en-US" altLang="zh-CN" dirty="0"/>
          </a:p>
          <a:p>
            <a:r>
              <a:rPr lang="zh-CN" altLang="en-US" dirty="0" smtClean="0"/>
              <a:t>来自于神的救恩</a:t>
            </a:r>
            <a:endParaRPr lang="en-US" altLang="zh-CN" dirty="0" smtClean="0"/>
          </a:p>
          <a:p>
            <a:r>
              <a:rPr lang="zh-TW" altLang="en-US" baseline="30000" dirty="0"/>
              <a:t>哈巴</a:t>
            </a:r>
            <a:r>
              <a:rPr lang="zh-TW" altLang="en-US" baseline="30000" dirty="0" smtClean="0"/>
              <a:t>谷</a:t>
            </a:r>
            <a:r>
              <a:rPr lang="en-US" altLang="zh-TW" baseline="30000" dirty="0" smtClean="0"/>
              <a:t> 3</a:t>
            </a:r>
            <a:r>
              <a:rPr lang="en-US" altLang="zh-TW" baseline="30000" dirty="0"/>
              <a:t>:17-18</a:t>
            </a:r>
            <a:r>
              <a:rPr lang="zh-TW" altLang="en-US" baseline="30000" dirty="0"/>
              <a:t>  </a:t>
            </a:r>
            <a:r>
              <a:rPr lang="zh-TW" altLang="en-US" dirty="0" smtClean="0"/>
              <a:t>虽然无花果树不发旺</a:t>
            </a:r>
            <a:r>
              <a:rPr lang="zh-TW" altLang="en-US" dirty="0"/>
              <a:t>，葡萄树不结果，橄榄树也不效力，田地不出粮食，圈中绝了羊，棚内也没有牛；  </a:t>
            </a:r>
            <a:r>
              <a:rPr lang="en-US" altLang="zh-TW" baseline="30000" dirty="0"/>
              <a:t>(18)</a:t>
            </a:r>
            <a:r>
              <a:rPr lang="zh-TW" altLang="en-US" baseline="30000" dirty="0"/>
              <a:t>  </a:t>
            </a:r>
            <a:r>
              <a:rPr lang="zh-TW" altLang="en-US" dirty="0"/>
              <a:t>然而，我要因耶和华欢欣，因救我的神喜乐。</a:t>
            </a:r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2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TW" baseline="30000" dirty="0" smtClean="0"/>
              <a:t>(</a:t>
            </a:r>
            <a:r>
              <a:rPr lang="en-US" altLang="zh-CN" baseline="30000" dirty="0" smtClean="0"/>
              <a:t>4a</a:t>
            </a:r>
            <a:r>
              <a:rPr lang="en-US" altLang="zh-TW" baseline="30000" dirty="0" smtClean="0"/>
              <a:t>) </a:t>
            </a:r>
            <a:r>
              <a:rPr lang="zh-TW" altLang="en-US" dirty="0" smtClean="0">
                <a:latin typeface="HanziPen SC Regular"/>
                <a:cs typeface="HanziPen SC Regular"/>
              </a:rPr>
              <a:t>你们要靠主常常喜乐。</a:t>
            </a:r>
            <a:endParaRPr lang="en-US" dirty="0">
              <a:latin typeface="HanziPen SC Regular"/>
              <a:cs typeface="HanziPen SC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常常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一直在主里面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在各样的环境中，包括苦难时</a:t>
            </a:r>
            <a:endParaRPr lang="en-US" altLang="zh-CN" dirty="0" smtClean="0"/>
          </a:p>
          <a:p>
            <a:pPr lvl="1"/>
            <a:r>
              <a:rPr lang="zh-CN" altLang="en-US" baseline="30000" dirty="0" smtClean="0"/>
              <a:t>彼前</a:t>
            </a:r>
            <a:r>
              <a:rPr lang="en-US" altLang="zh-TW" baseline="30000" dirty="0" smtClean="0"/>
              <a:t> 4:13</a:t>
            </a:r>
            <a:r>
              <a:rPr lang="zh-TW" altLang="en-US" baseline="30000" dirty="0" smtClean="0"/>
              <a:t>  </a:t>
            </a:r>
            <a:r>
              <a:rPr lang="zh-TW" altLang="en-US" dirty="0" smtClean="0"/>
              <a:t>倒要欢喜；因为你们是与基督一同受苦，使你们在他荣耀显现的时候，也可以欢喜快乐。</a:t>
            </a:r>
          </a:p>
          <a:p>
            <a:pPr lvl="1"/>
            <a:r>
              <a:rPr lang="zh-CN" altLang="en-US" baseline="30000" dirty="0"/>
              <a:t>雅</a:t>
            </a:r>
            <a:r>
              <a:rPr lang="en-US" altLang="zh-TW" baseline="30000" dirty="0"/>
              <a:t> 1:2</a:t>
            </a:r>
            <a:r>
              <a:rPr lang="zh-TW" altLang="en-US" baseline="30000" dirty="0"/>
              <a:t>  </a:t>
            </a:r>
            <a:r>
              <a:rPr lang="zh-TW" altLang="en-US" dirty="0" smtClean="0"/>
              <a:t>我的弟兄们，你们落在百般试炼中，都要以为大喜乐；</a:t>
            </a:r>
          </a:p>
          <a:p>
            <a:r>
              <a:rPr lang="zh-CN" altLang="en-US" dirty="0" smtClean="0"/>
              <a:t>喜乐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是主的命令，神要我们喜乐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是活泼的，隐藏不住的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60690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喜乐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是内在的，不因外在环境而变化的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是基督徒生命的自然流露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是基督徒属灵生命的温度计</a:t>
            </a:r>
            <a:endParaRPr lang="en-US" altLang="zh-CN" dirty="0"/>
          </a:p>
          <a:p>
            <a:pPr lvl="1"/>
            <a:r>
              <a:rPr lang="zh-CN" altLang="en-US" dirty="0" smtClean="0"/>
              <a:t>反映出我们与神的关系</a:t>
            </a:r>
            <a:endParaRPr lang="en-US" altLang="zh-CN" dirty="0" smtClean="0"/>
          </a:p>
          <a:p>
            <a:pPr lvl="1"/>
            <a:r>
              <a:rPr lang="zh-CN" altLang="en-US" dirty="0"/>
              <a:t>是基督徒品格中不可缺少的</a:t>
            </a:r>
            <a:endParaRPr lang="en-US" altLang="zh-CN" dirty="0"/>
          </a:p>
          <a:p>
            <a:pPr lvl="1"/>
            <a:r>
              <a:rPr lang="zh-CN" altLang="en-US" baseline="30000" dirty="0" smtClean="0"/>
              <a:t>加</a:t>
            </a:r>
            <a:r>
              <a:rPr lang="en-US" altLang="zh-TW" baseline="30000" dirty="0" smtClean="0"/>
              <a:t> </a:t>
            </a:r>
            <a:r>
              <a:rPr lang="en-US" altLang="zh-TW" baseline="30000" dirty="0"/>
              <a:t>5:</a:t>
            </a:r>
            <a:r>
              <a:rPr lang="en-US" altLang="zh-TW" baseline="30000" dirty="0" smtClean="0"/>
              <a:t>22-23a</a:t>
            </a:r>
            <a:r>
              <a:rPr lang="zh-TW" altLang="en-US" baseline="30000" dirty="0" smtClean="0"/>
              <a:t>  </a:t>
            </a:r>
            <a:r>
              <a:rPr lang="zh-TW" altLang="en-US" dirty="0"/>
              <a:t>圣灵所结的果子，就是仁爱、喜乐、和平、忍耐、恩慈、良善、信实</a:t>
            </a:r>
            <a:r>
              <a:rPr lang="zh-TW" altLang="en-US" dirty="0" smtClean="0"/>
              <a:t>、</a:t>
            </a:r>
            <a:r>
              <a:rPr lang="en-US" altLang="zh-TW" baseline="30000" dirty="0" smtClean="0"/>
              <a:t>23</a:t>
            </a:r>
            <a:r>
              <a:rPr lang="zh-TW" altLang="en-US" dirty="0" smtClean="0"/>
              <a:t>  </a:t>
            </a:r>
            <a:r>
              <a:rPr lang="zh-TW" altLang="en-US" dirty="0"/>
              <a:t>温柔、</a:t>
            </a:r>
            <a:r>
              <a:rPr lang="zh-TW" altLang="en-US" dirty="0" smtClean="0"/>
              <a:t>节制。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9008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TW" baseline="30000" dirty="0" smtClean="0"/>
              <a:t>(</a:t>
            </a:r>
            <a:r>
              <a:rPr lang="en-US" altLang="zh-CN" baseline="30000" dirty="0" smtClean="0"/>
              <a:t>4b</a:t>
            </a:r>
            <a:r>
              <a:rPr lang="en-US" altLang="zh-TW" baseline="30000" dirty="0" smtClean="0"/>
              <a:t>) </a:t>
            </a:r>
            <a:r>
              <a:rPr lang="zh-TW" altLang="en-US" dirty="0" smtClean="0"/>
              <a:t>我再说，你们要喜乐。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要喜乐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强调，主的心意是要我们喜乐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为什么还会有不喜乐，烦恼，挂虑呢？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看事情的角度不对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我们在神的恩典中，渐渐失去了平安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对神的恩典，习以为常</a:t>
            </a:r>
            <a:r>
              <a:rPr lang="zh-CN" altLang="zh-CN" dirty="0" smtClean="0"/>
              <a:t>，</a:t>
            </a:r>
            <a:r>
              <a:rPr lang="zh-CN" altLang="en-US" dirty="0" smtClean="0"/>
              <a:t>认为是理所当然的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开始不需要靠主了</a:t>
            </a:r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TW" baseline="30000" dirty="0" smtClean="0"/>
              <a:t>(</a:t>
            </a:r>
            <a:r>
              <a:rPr lang="en-US" altLang="zh-CN" baseline="30000" dirty="0" smtClean="0"/>
              <a:t>5a</a:t>
            </a:r>
            <a:r>
              <a:rPr lang="en-US" altLang="zh-TW" baseline="30000" dirty="0" smtClean="0"/>
              <a:t>) </a:t>
            </a:r>
            <a:r>
              <a:rPr lang="zh-TW" altLang="en-US" dirty="0" smtClean="0"/>
              <a:t>当叫众人知道你们谦让的心。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谦让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顺服，柔和，谦卑，体谅，节制</a:t>
            </a:r>
            <a:endParaRPr lang="en-US" altLang="zh-CN" dirty="0" smtClean="0"/>
          </a:p>
          <a:p>
            <a:pPr lvl="1"/>
            <a:r>
              <a:rPr lang="en-US" altLang="zh-TW" baseline="30000" dirty="0" smtClean="0"/>
              <a:t>2</a:t>
            </a:r>
            <a:r>
              <a:rPr lang="en-US" altLang="zh-TW" baseline="30000" dirty="0"/>
              <a:t>:3</a:t>
            </a:r>
            <a:r>
              <a:rPr lang="en-US" altLang="zh-CN" baseline="30000" dirty="0"/>
              <a:t>b</a:t>
            </a:r>
            <a:r>
              <a:rPr lang="zh-TW" altLang="en-US" baseline="30000" dirty="0"/>
              <a:t>  </a:t>
            </a:r>
            <a:r>
              <a:rPr lang="zh-TW" altLang="en-US" dirty="0"/>
              <a:t>只要存心谦卑，各人看别人比自己强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CN" altLang="en-US" dirty="0" smtClean="0"/>
              <a:t>谦让的心</a:t>
            </a:r>
            <a:endParaRPr lang="en-US" altLang="zh-TW" dirty="0"/>
          </a:p>
          <a:p>
            <a:pPr lvl="1"/>
            <a:r>
              <a:rPr lang="en-US" altLang="zh-TW" baseline="30000" dirty="0"/>
              <a:t>2:5</a:t>
            </a:r>
            <a:r>
              <a:rPr lang="zh-TW" altLang="en-US" baseline="30000" dirty="0"/>
              <a:t>  </a:t>
            </a:r>
            <a:r>
              <a:rPr lang="zh-TW" altLang="en-US" dirty="0" smtClean="0"/>
              <a:t>以基督耶稣</a:t>
            </a:r>
            <a:r>
              <a:rPr lang="zh-TW" altLang="en-US" dirty="0"/>
              <a:t>的心为心</a:t>
            </a:r>
            <a:r>
              <a:rPr lang="zh-TW" altLang="en-US" dirty="0" smtClean="0"/>
              <a:t>：</a:t>
            </a:r>
            <a:endParaRPr lang="en-US" altLang="zh-TW" dirty="0"/>
          </a:p>
          <a:p>
            <a:pPr lvl="1"/>
            <a:r>
              <a:rPr lang="en-US" altLang="zh-TW" baseline="30000" dirty="0"/>
              <a:t>2:6-8</a:t>
            </a:r>
            <a:r>
              <a:rPr lang="zh-TW" altLang="en-US" dirty="0"/>
              <a:t>  他本有神的形像，不以自己与神同等为强夺的；  </a:t>
            </a:r>
            <a:r>
              <a:rPr lang="en-US" altLang="zh-TW" baseline="30000" dirty="0"/>
              <a:t>(7)</a:t>
            </a:r>
            <a:r>
              <a:rPr lang="zh-TW" altLang="en-US" dirty="0"/>
              <a:t>  反倒虚己，取了奴仆的形像，成为人的样式；  </a:t>
            </a:r>
            <a:r>
              <a:rPr lang="en-US" altLang="zh-TW" baseline="30000" dirty="0"/>
              <a:t>(8)</a:t>
            </a:r>
            <a:r>
              <a:rPr lang="zh-TW" altLang="en-US" dirty="0"/>
              <a:t>  既有人的样子，就自己卑微，存心顺服，以至於死，且死在十字架上。</a:t>
            </a:r>
          </a:p>
          <a:p>
            <a:endParaRPr lang="en-US" altLang="zh-TW" dirty="0"/>
          </a:p>
          <a:p>
            <a:pPr lvl="1"/>
            <a:endParaRPr lang="en-US" altLang="zh-CN" dirty="0" smtClean="0"/>
          </a:p>
          <a:p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805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TW" baseline="30000" dirty="0" smtClean="0"/>
              <a:t>(</a:t>
            </a:r>
            <a:r>
              <a:rPr lang="en-US" altLang="zh-CN" baseline="30000" dirty="0" smtClean="0"/>
              <a:t>5a</a:t>
            </a:r>
            <a:r>
              <a:rPr lang="en-US" altLang="zh-TW" baseline="30000" dirty="0" smtClean="0"/>
              <a:t>) </a:t>
            </a:r>
            <a:r>
              <a:rPr lang="zh-TW" altLang="en-US" dirty="0" smtClean="0"/>
              <a:t>当叫众人知道你们谦让的心。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谦让的心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带来和平，使人和睦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活出福音的喜乐</a:t>
            </a:r>
            <a:r>
              <a:rPr lang="zh-CN" altLang="zh-CN" dirty="0" smtClean="0"/>
              <a:t>，</a:t>
            </a:r>
            <a:endParaRPr lang="en-US" altLang="zh-CN" dirty="0" smtClean="0"/>
          </a:p>
          <a:p>
            <a:r>
              <a:rPr lang="zh-CN" altLang="en-US" dirty="0" smtClean="0"/>
              <a:t>叫众</a:t>
            </a:r>
            <a:r>
              <a:rPr lang="zh-CN" altLang="en-US" dirty="0"/>
              <a:t>人知</a:t>
            </a:r>
            <a:r>
              <a:rPr lang="zh-CN" altLang="en-US" dirty="0" smtClean="0"/>
              <a:t>道，看见，分享我们的喜乐</a:t>
            </a:r>
            <a:endParaRPr lang="en-US" altLang="zh-CN" dirty="0"/>
          </a:p>
          <a:p>
            <a:pPr lvl="1"/>
            <a:r>
              <a:rPr lang="zh-CN" altLang="en-US" dirty="0"/>
              <a:t>众人，</a:t>
            </a:r>
            <a:r>
              <a:rPr lang="en-US" altLang="zh-CN" dirty="0"/>
              <a:t>all</a:t>
            </a:r>
            <a:r>
              <a:rPr lang="zh-CN" altLang="en-US" dirty="0"/>
              <a:t>，所有的人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包括基督徒，和不是基督徒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6872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TW" baseline="30000" dirty="0" smtClean="0"/>
              <a:t>(</a:t>
            </a:r>
            <a:r>
              <a:rPr lang="en-US" altLang="zh-CN" baseline="30000" dirty="0" smtClean="0"/>
              <a:t>5b</a:t>
            </a:r>
            <a:r>
              <a:rPr lang="en-US" altLang="zh-TW" baseline="30000" dirty="0" smtClean="0"/>
              <a:t>) </a:t>
            </a:r>
            <a:r>
              <a:rPr lang="zh-TW" altLang="en-US" dirty="0" smtClean="0"/>
              <a:t>主已经近了。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基督的二次再来</a:t>
            </a:r>
            <a:endParaRPr lang="en-US" altLang="zh-CN" dirty="0" smtClean="0"/>
          </a:p>
          <a:p>
            <a:r>
              <a:rPr lang="zh-CN" altLang="en-US" dirty="0" smtClean="0"/>
              <a:t>两种结局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荣耀，喜乐，得奖赏</a:t>
            </a:r>
            <a:endParaRPr lang="en-US" altLang="zh-CN" dirty="0"/>
          </a:p>
          <a:p>
            <a:pPr lvl="1"/>
            <a:r>
              <a:rPr lang="zh-CN" altLang="en-US" dirty="0" smtClean="0"/>
              <a:t>沉沦，灭亡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63929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TW" baseline="30000" dirty="0"/>
              <a:t>(</a:t>
            </a:r>
            <a:r>
              <a:rPr lang="en-US" altLang="zh-CN" baseline="30000" dirty="0"/>
              <a:t>5b</a:t>
            </a:r>
            <a:r>
              <a:rPr lang="en-US" altLang="zh-TW" baseline="30000" dirty="0"/>
              <a:t>) </a:t>
            </a:r>
            <a:r>
              <a:rPr lang="zh-TW" altLang="en-US" dirty="0"/>
              <a:t>主已经近了。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荣耀，喜乐</a:t>
            </a:r>
            <a:endParaRPr lang="en-US" altLang="zh-CN" dirty="0" smtClean="0"/>
          </a:p>
          <a:p>
            <a:pPr lvl="1"/>
            <a:r>
              <a:rPr lang="en-US" altLang="zh-TW" baseline="30000" dirty="0" smtClean="0"/>
              <a:t>3</a:t>
            </a:r>
            <a:r>
              <a:rPr lang="en-US" altLang="zh-TW" baseline="30000" dirty="0"/>
              <a:t>:20-21</a:t>
            </a:r>
            <a:r>
              <a:rPr lang="zh-TW" altLang="en-US" baseline="30000" dirty="0"/>
              <a:t>  </a:t>
            </a:r>
            <a:r>
              <a:rPr lang="zh-TW" altLang="en-US" dirty="0"/>
              <a:t>我们却是天上的国民，并且等候救主，就是主耶稣基督从天上降临。  </a:t>
            </a:r>
            <a:r>
              <a:rPr lang="en-US" altLang="zh-TW" dirty="0"/>
              <a:t>(21)</a:t>
            </a:r>
            <a:r>
              <a:rPr lang="zh-TW" altLang="en-US" dirty="0"/>
              <a:t>  他要按著那能叫万有归服自己的大能，将我们这卑贱的身体改变形状，和他自己荣耀的身体相似。</a:t>
            </a:r>
            <a:endParaRPr lang="en-US" altLang="zh-TW" dirty="0"/>
          </a:p>
          <a:p>
            <a:r>
              <a:rPr lang="zh-CN" altLang="en-US" dirty="0" smtClean="0"/>
              <a:t>得奖赏</a:t>
            </a:r>
            <a:endParaRPr lang="en-US" altLang="zh-CN" dirty="0" smtClean="0"/>
          </a:p>
          <a:p>
            <a:pPr lvl="1"/>
            <a:r>
              <a:rPr lang="en-US" altLang="zh-TW" baseline="30000" dirty="0"/>
              <a:t>3:14</a:t>
            </a:r>
            <a:r>
              <a:rPr lang="zh-TW" altLang="en-US" baseline="30000" dirty="0"/>
              <a:t>  </a:t>
            </a:r>
            <a:r>
              <a:rPr lang="zh-TW" altLang="en-US" dirty="0" smtClean="0"/>
              <a:t>向著标竿直跑，要得神在基督耶稣里从上面召我来得的奖赏。</a:t>
            </a:r>
            <a:endParaRPr lang="en-US" altLang="zh-TW" dirty="0" smtClean="0"/>
          </a:p>
          <a:p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5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腓立比书</a:t>
            </a:r>
            <a:r>
              <a:rPr lang="en-US" altLang="zh-CN" dirty="0" smtClean="0"/>
              <a:t> 4:4-7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/>
              <a:t>(</a:t>
            </a:r>
            <a:r>
              <a:rPr lang="en-US" altLang="zh-CN" baseline="30000" dirty="0" smtClean="0"/>
              <a:t>4</a:t>
            </a:r>
            <a:r>
              <a:rPr lang="en-US" altLang="zh-TW" baseline="30000" dirty="0" smtClean="0"/>
              <a:t>) </a:t>
            </a:r>
            <a:r>
              <a:rPr lang="zh-TW" altLang="en-US" dirty="0" smtClean="0"/>
              <a:t>你们要靠主常常喜乐</a:t>
            </a:r>
            <a:r>
              <a:rPr lang="zh-TW" altLang="en-US" dirty="0"/>
              <a:t>。我再说，</a:t>
            </a:r>
            <a:r>
              <a:rPr lang="zh-TW" altLang="en-US" dirty="0" smtClean="0"/>
              <a:t>你们要喜乐。 </a:t>
            </a:r>
            <a:r>
              <a:rPr lang="en-US" altLang="zh-TW" baseline="30000" dirty="0"/>
              <a:t>(5)</a:t>
            </a:r>
            <a:r>
              <a:rPr lang="zh-TW" altLang="en-US" baseline="30000" dirty="0"/>
              <a:t> </a:t>
            </a:r>
            <a:r>
              <a:rPr lang="zh-TW" altLang="en-US" dirty="0" smtClean="0"/>
              <a:t>当叫众人知道你们谦让</a:t>
            </a:r>
            <a:r>
              <a:rPr lang="zh-TW" altLang="en-US" dirty="0"/>
              <a:t>的心。主已经近了。 </a:t>
            </a:r>
            <a:r>
              <a:rPr lang="en-US" altLang="zh-TW" baseline="30000" dirty="0"/>
              <a:t>(6)</a:t>
            </a:r>
            <a:r>
              <a:rPr lang="zh-TW" altLang="en-US" dirty="0" smtClean="0"/>
              <a:t> </a:t>
            </a:r>
            <a:r>
              <a:rPr lang="zh-TW" altLang="en-US" dirty="0"/>
              <a:t>应当一无挂虑，只要凡事藉著祷告、祈求，和感谢，将你们所要的告诉神</a:t>
            </a:r>
            <a:r>
              <a:rPr lang="zh-TW" altLang="en-US" dirty="0" smtClean="0"/>
              <a:t>。 </a:t>
            </a:r>
            <a:r>
              <a:rPr lang="en-US" altLang="zh-TW" baseline="30000" dirty="0"/>
              <a:t>(7)</a:t>
            </a:r>
            <a:r>
              <a:rPr lang="zh-TW" altLang="en-US" baseline="30000" dirty="0"/>
              <a:t> </a:t>
            </a:r>
            <a:r>
              <a:rPr lang="zh-TW" altLang="en-US" dirty="0" smtClean="0"/>
              <a:t>神所赐</a:t>
            </a:r>
            <a:r>
              <a:rPr lang="zh-TW" altLang="en-US" dirty="0"/>
              <a:t>、出人意外的平安必在基督耶稣里保守你们的心怀意念。</a:t>
            </a:r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34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TW" baseline="30000" dirty="0"/>
              <a:t>(</a:t>
            </a:r>
            <a:r>
              <a:rPr lang="en-US" altLang="zh-CN" baseline="30000" dirty="0"/>
              <a:t>5b</a:t>
            </a:r>
            <a:r>
              <a:rPr lang="en-US" altLang="zh-TW" baseline="30000" dirty="0"/>
              <a:t>) </a:t>
            </a:r>
            <a:r>
              <a:rPr lang="zh-TW" altLang="en-US" dirty="0"/>
              <a:t>主已经近了。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得冠冕</a:t>
            </a:r>
            <a:endParaRPr lang="en-US" altLang="zh-TW" dirty="0" smtClean="0"/>
          </a:p>
          <a:p>
            <a:pPr lvl="1"/>
            <a:r>
              <a:rPr lang="en-US" altLang="zh-TW" baseline="30000" dirty="0" smtClean="0"/>
              <a:t>4</a:t>
            </a:r>
            <a:r>
              <a:rPr lang="en-US" altLang="zh-TW" baseline="30000" dirty="0"/>
              <a:t>:1</a:t>
            </a:r>
            <a:r>
              <a:rPr lang="zh-TW" altLang="en-US" baseline="30000" dirty="0"/>
              <a:t>  </a:t>
            </a:r>
            <a:r>
              <a:rPr lang="zh-TW" altLang="en-US" dirty="0"/>
              <a:t>我所亲爱、所想念的弟兄们，你们就是我的喜乐，我的冠冕。我亲爱的弟兄，你们应当靠主站立得稳。</a:t>
            </a:r>
            <a:endParaRPr lang="en-US" altLang="zh-TW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0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TW" baseline="30000" dirty="0" smtClean="0"/>
              <a:t>(</a:t>
            </a:r>
            <a:r>
              <a:rPr lang="en-US" altLang="zh-CN" baseline="30000" dirty="0" smtClean="0"/>
              <a:t>5b</a:t>
            </a:r>
            <a:r>
              <a:rPr lang="en-US" altLang="zh-TW" baseline="30000" dirty="0" smtClean="0"/>
              <a:t>) </a:t>
            </a:r>
            <a:r>
              <a:rPr lang="zh-TW" altLang="en-US" dirty="0" smtClean="0"/>
              <a:t>主已经近了。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沉沦，灭亡</a:t>
            </a:r>
            <a:endParaRPr lang="en-US" altLang="zh-CN" dirty="0" smtClean="0"/>
          </a:p>
          <a:p>
            <a:pPr lvl="1"/>
            <a:r>
              <a:rPr lang="en-US" altLang="zh-TW" baseline="30000" dirty="0" smtClean="0"/>
              <a:t>3</a:t>
            </a:r>
            <a:r>
              <a:rPr lang="en-US" altLang="zh-TW" baseline="30000" dirty="0"/>
              <a:t>:</a:t>
            </a:r>
            <a:r>
              <a:rPr lang="en-US" altLang="zh-TW" baseline="30000" dirty="0" smtClean="0"/>
              <a:t>18-19</a:t>
            </a:r>
            <a:r>
              <a:rPr lang="zh-TW" altLang="en-US" baseline="30000" dirty="0" smtClean="0"/>
              <a:t>  </a:t>
            </a:r>
            <a:r>
              <a:rPr lang="zh-TW" altLang="en-US" dirty="0"/>
              <a:t>因为有许多人行事是基督十字架的仇敌。我屡次告诉你们，现在又流泪</a:t>
            </a:r>
            <a:r>
              <a:rPr lang="zh-TW" altLang="en-US" dirty="0" smtClean="0"/>
              <a:t>的告诉你们：</a:t>
            </a:r>
            <a:r>
              <a:rPr lang="en-US" altLang="zh-TW" dirty="0" smtClean="0"/>
              <a:t> </a:t>
            </a:r>
            <a:r>
              <a:rPr lang="en-US" altLang="zh-TW" baseline="30000" dirty="0" smtClean="0"/>
              <a:t>(19)</a:t>
            </a:r>
            <a:r>
              <a:rPr lang="zh-TW" altLang="en-US" baseline="30000" dirty="0" smtClean="0"/>
              <a:t>  </a:t>
            </a:r>
            <a:r>
              <a:rPr lang="zh-TW" altLang="en-US" dirty="0"/>
              <a:t>他们的结局就是沉沦；他们的神就是自己的肚腹。他们以自己的羞辱为荣耀，专以地上的事为念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zh-CN" altLang="en-US" dirty="0" smtClean="0"/>
              <a:t>美国最高法院六月二十四日的法案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4837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zh-TW" altLang="en-US" baseline="30000" dirty="0" smtClean="0"/>
              <a:t> </a:t>
            </a:r>
            <a:r>
              <a:rPr lang="en-US" altLang="zh-TW" baseline="30000" dirty="0" smtClean="0"/>
              <a:t>(6</a:t>
            </a:r>
            <a:r>
              <a:rPr lang="en-US" altLang="zh-CN" baseline="30000" dirty="0" smtClean="0"/>
              <a:t>a</a:t>
            </a:r>
            <a:r>
              <a:rPr lang="en-US" altLang="zh-TW" baseline="30000" dirty="0" smtClean="0"/>
              <a:t>)</a:t>
            </a:r>
            <a:r>
              <a:rPr lang="zh-TW" altLang="en-US" baseline="30000" dirty="0" smtClean="0"/>
              <a:t> </a:t>
            </a:r>
            <a:r>
              <a:rPr lang="zh-TW" altLang="en-US" dirty="0" smtClean="0"/>
              <a:t>应当一无挂虑，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挂虑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自我心中，无建设性的忧虑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不是传福音的应有的挂心和关切</a:t>
            </a:r>
            <a:endParaRPr lang="en-US" altLang="zh-CN" dirty="0" smtClean="0"/>
          </a:p>
          <a:p>
            <a:r>
              <a:rPr lang="zh-CN" altLang="en-US" dirty="0" smtClean="0"/>
              <a:t>不要挂虑的办法，就是思念一切真善美的事情</a:t>
            </a:r>
            <a:endParaRPr lang="en-US" altLang="zh-CN" dirty="0" smtClean="0"/>
          </a:p>
          <a:p>
            <a:pPr lvl="1"/>
            <a:r>
              <a:rPr lang="en-US" altLang="zh-TW" baseline="30000" dirty="0" smtClean="0"/>
              <a:t>4</a:t>
            </a:r>
            <a:r>
              <a:rPr lang="en-US" altLang="zh-TW" baseline="30000" dirty="0"/>
              <a:t>:8</a:t>
            </a:r>
            <a:r>
              <a:rPr lang="zh-TW" altLang="en-US" baseline="30000" dirty="0"/>
              <a:t>  </a:t>
            </a:r>
            <a:r>
              <a:rPr lang="zh-TW" altLang="en-US" dirty="0"/>
              <a:t>弟兄们，我还有未尽的话：凡是真实的、可敬的、公义的、清洁的、可爱的、有美名的，若有什麽德行，若有什麽称赞，这些事你们都要思念</a:t>
            </a:r>
            <a:r>
              <a:rPr lang="zh-TW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一无挂虑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把忧虑完全的放下，没有一点挂虑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做到一无挂虑，是不可能的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会为工作，家庭，学习，孩子担心</a:t>
            </a:r>
            <a:endParaRPr lang="en-US" altLang="zh-CN" dirty="0" smtClean="0"/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8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889577" cy="563562"/>
          </a:xfrm>
        </p:spPr>
        <p:txBody>
          <a:bodyPr>
            <a:normAutofit fontScale="90000"/>
          </a:bodyPr>
          <a:lstStyle/>
          <a:p>
            <a:r>
              <a:rPr lang="en-US" altLang="zh-TW" baseline="30000" dirty="0"/>
              <a:t>(6</a:t>
            </a:r>
            <a:r>
              <a:rPr lang="en-US" altLang="zh-CN" baseline="30000" dirty="0"/>
              <a:t>a</a:t>
            </a:r>
            <a:r>
              <a:rPr lang="en-US" altLang="zh-TW" baseline="30000" dirty="0" smtClean="0"/>
              <a:t>) </a:t>
            </a:r>
            <a:r>
              <a:rPr lang="zh-TW" altLang="en-US" dirty="0" smtClean="0"/>
              <a:t>只要凡事藉著祷告、祈求，和感谢，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r>
              <a:rPr lang="zh-CN" altLang="en-US" dirty="0" smtClean="0"/>
              <a:t>把忧虑</a:t>
            </a:r>
            <a:r>
              <a:rPr lang="zh-CN" altLang="zh-CN" dirty="0"/>
              <a:t>、</a:t>
            </a:r>
            <a:r>
              <a:rPr lang="zh-CN" altLang="en-US" dirty="0" smtClean="0"/>
              <a:t>担</a:t>
            </a:r>
            <a:r>
              <a:rPr lang="zh-CN" altLang="en-US" dirty="0"/>
              <a:t>心，变成祷告</a:t>
            </a:r>
            <a:endParaRPr lang="en-US" altLang="zh-CN" dirty="0"/>
          </a:p>
          <a:p>
            <a:r>
              <a:rPr lang="zh-CN" altLang="en-US" dirty="0"/>
              <a:t>少忧虑一些，多祷告一些</a:t>
            </a:r>
            <a:endParaRPr lang="en-US" altLang="zh-CN" dirty="0"/>
          </a:p>
          <a:p>
            <a:r>
              <a:rPr lang="zh-CN" altLang="en-US" dirty="0"/>
              <a:t>只要我们开始忧虑的时候，就停</a:t>
            </a:r>
            <a:r>
              <a:rPr lang="zh-CN" altLang="en-US" dirty="0" smtClean="0"/>
              <a:t>下来祷告</a:t>
            </a:r>
            <a:endParaRPr lang="en-US" altLang="zh-CN" dirty="0" smtClean="0"/>
          </a:p>
          <a:p>
            <a:r>
              <a:rPr lang="zh-CN" altLang="en-US" dirty="0" smtClean="0"/>
              <a:t>解决忧虑的办法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祷告、祈求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把我们的目光从忧虑转到主的身上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感谢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完全的放下忧虑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4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TW" baseline="30000" dirty="0"/>
              <a:t>(</a:t>
            </a:r>
            <a:r>
              <a:rPr lang="en-US" altLang="zh-TW" baseline="30000" dirty="0" smtClean="0"/>
              <a:t>6c) </a:t>
            </a:r>
            <a:r>
              <a:rPr lang="zh-TW" altLang="en-US" dirty="0" smtClean="0"/>
              <a:t>将你们所要的告诉神。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r>
              <a:rPr lang="zh-CN" altLang="en-US" dirty="0" smtClean="0"/>
              <a:t>把忧虑完全的卸给神</a:t>
            </a:r>
            <a:endParaRPr lang="en-US" altLang="zh-CN" dirty="0"/>
          </a:p>
          <a:p>
            <a:r>
              <a:rPr lang="zh-CN" altLang="en-US" dirty="0" smtClean="0"/>
              <a:t>完全的交托仰望神</a:t>
            </a:r>
            <a:endParaRPr lang="en-US" altLang="zh-CN" dirty="0"/>
          </a:p>
          <a:p>
            <a:r>
              <a:rPr lang="zh-CN" altLang="en-US" dirty="0" smtClean="0"/>
              <a:t>经历神的喜乐</a:t>
            </a:r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8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82262"/>
          </a:xfrm>
        </p:spPr>
        <p:txBody>
          <a:bodyPr>
            <a:normAutofit fontScale="90000"/>
          </a:bodyPr>
          <a:lstStyle/>
          <a:p>
            <a:r>
              <a:rPr lang="en-US" altLang="zh-TW" baseline="30000" dirty="0" smtClean="0"/>
              <a:t>(7)</a:t>
            </a:r>
            <a:r>
              <a:rPr lang="zh-TW" altLang="en-US" baseline="30000" dirty="0" smtClean="0"/>
              <a:t> </a:t>
            </a:r>
            <a:r>
              <a:rPr lang="zh-TW" altLang="en-US" dirty="0" smtClean="0"/>
              <a:t>神所赐</a:t>
            </a:r>
            <a:r>
              <a:rPr lang="zh-CN" altLang="en-US" dirty="0" smtClean="0"/>
              <a:t>，</a:t>
            </a:r>
            <a:r>
              <a:rPr lang="zh-TW" altLang="en-US" dirty="0" smtClean="0"/>
              <a:t>出人意外的平安</a:t>
            </a:r>
            <a:r>
              <a:rPr lang="zh-CN" altLang="en-US" dirty="0" smtClean="0"/>
              <a:t>，</a:t>
            </a:r>
            <a:r>
              <a:rPr lang="zh-TW" altLang="en-US" dirty="0"/>
              <a:t>必在基督耶稣里保守你们的心怀意</a:t>
            </a:r>
            <a:r>
              <a:rPr lang="zh-TW" altLang="en-US" dirty="0" smtClean="0"/>
              <a:t>念</a:t>
            </a:r>
            <a:r>
              <a:rPr lang="zh-CN" altLang="en-US" dirty="0" smtClean="0"/>
              <a:t>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 fontScale="92500" lnSpcReduction="10000"/>
          </a:bodyPr>
          <a:lstStyle/>
          <a:p>
            <a:endParaRPr lang="en-US" altLang="zh-CN" dirty="0" smtClean="0"/>
          </a:p>
          <a:p>
            <a:endParaRPr lang="zh-TW" altLang="en-US" dirty="0"/>
          </a:p>
          <a:p>
            <a:r>
              <a:rPr lang="zh-CN" altLang="en-US" dirty="0" smtClean="0"/>
              <a:t>神的喜乐，神所赐的平安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是没有忧虑的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是超出我们的所求所想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是神自己为我们持守，别人和环境都夺不去的，</a:t>
            </a:r>
            <a:endParaRPr lang="en-US" altLang="zh-CN" dirty="0" smtClean="0"/>
          </a:p>
          <a:p>
            <a:r>
              <a:rPr lang="zh-CN" altLang="en-US" b="1" baseline="30000" dirty="0" smtClean="0"/>
              <a:t>约</a:t>
            </a:r>
            <a:r>
              <a:rPr lang="en-US" altLang="zh-TW" b="1" baseline="30000" dirty="0" smtClean="0"/>
              <a:t> </a:t>
            </a:r>
            <a:r>
              <a:rPr lang="en-US" altLang="zh-TW" b="1" baseline="30000" dirty="0"/>
              <a:t>14:27</a:t>
            </a:r>
            <a:r>
              <a:rPr lang="zh-TW" altLang="en-US" b="1" baseline="30000" dirty="0"/>
              <a:t>  </a:t>
            </a:r>
            <a:r>
              <a:rPr lang="zh-TW" altLang="en-US" dirty="0"/>
              <a:t>我留下平安给你们；我将我的平安赐给你们。我所赐的，不像世人所赐的。你们心里不要忧愁，也不要胆怯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母亲</a:t>
            </a:r>
            <a:r>
              <a:rPr lang="zh-CN" altLang="en-US" dirty="0"/>
              <a:t>信</a:t>
            </a:r>
            <a:r>
              <a:rPr lang="zh-CN" altLang="en-US" dirty="0" smtClean="0"/>
              <a:t>主的见证</a:t>
            </a:r>
            <a:endParaRPr lang="zh-TW" altLang="en-US" b="1" dirty="0"/>
          </a:p>
          <a:p>
            <a:endParaRPr lang="zh-TW" altLang="en-US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0296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31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aseline="30000" dirty="0"/>
              <a:t>(</a:t>
            </a:r>
            <a:r>
              <a:rPr lang="en-US" altLang="zh-CN" baseline="30000" dirty="0"/>
              <a:t>4</a:t>
            </a:r>
            <a:r>
              <a:rPr lang="en-US" altLang="zh-TW" baseline="30000" dirty="0"/>
              <a:t>) </a:t>
            </a:r>
            <a:r>
              <a:rPr lang="zh-TW" altLang="en-US" dirty="0"/>
              <a:t>你们要靠主常常喜乐。我再说，你们要喜乐。 </a:t>
            </a:r>
            <a:r>
              <a:rPr lang="en-US" altLang="zh-TW" baseline="30000" dirty="0"/>
              <a:t>(5)</a:t>
            </a:r>
            <a:r>
              <a:rPr lang="zh-TW" altLang="en-US" baseline="30000" dirty="0"/>
              <a:t> </a:t>
            </a:r>
            <a:r>
              <a:rPr lang="zh-TW" altLang="en-US" dirty="0"/>
              <a:t>当叫众人知道你们谦让的心。主已经近了。 </a:t>
            </a:r>
            <a:r>
              <a:rPr lang="en-US" altLang="zh-TW" baseline="30000" dirty="0"/>
              <a:t>(6)</a:t>
            </a:r>
            <a:r>
              <a:rPr lang="zh-TW" altLang="en-US" dirty="0"/>
              <a:t> 应当一无挂虑，只要凡事藉著祷告、祈求，和感谢，将你们所要的告诉神。 </a:t>
            </a:r>
            <a:r>
              <a:rPr lang="en-US" altLang="zh-TW" baseline="30000" dirty="0"/>
              <a:t>(7)</a:t>
            </a:r>
            <a:r>
              <a:rPr lang="zh-TW" altLang="en-US" baseline="30000" dirty="0"/>
              <a:t> </a:t>
            </a:r>
            <a:r>
              <a:rPr lang="zh-TW" altLang="en-US" dirty="0"/>
              <a:t>神所赐、出人意外的平安必在基督耶稣里保守你们的心怀意念。</a:t>
            </a:r>
          </a:p>
          <a:p>
            <a:pPr lvl="1"/>
            <a:endParaRPr lang="zh-TW" altLang="en-US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4383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讲道的提纲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引言</a:t>
            </a:r>
            <a:endParaRPr lang="en-US" altLang="zh-CN" dirty="0" smtClean="0"/>
          </a:p>
          <a:p>
            <a:r>
              <a:rPr lang="zh-CN" altLang="en-US" dirty="0" smtClean="0"/>
              <a:t>保罗的喜乐</a:t>
            </a:r>
            <a:endParaRPr lang="en-US" altLang="zh-CN" dirty="0" smtClean="0"/>
          </a:p>
          <a:p>
            <a:r>
              <a:rPr lang="zh-CN" altLang="en-US" dirty="0" smtClean="0"/>
              <a:t>保罗的秘诀</a:t>
            </a:r>
            <a:endParaRPr lang="en-US" altLang="zh-CN" dirty="0" smtClean="0"/>
          </a:p>
          <a:p>
            <a:r>
              <a:rPr lang="zh-CN" altLang="en-US" dirty="0" smtClean="0"/>
              <a:t>神的喜乐</a:t>
            </a:r>
            <a:endParaRPr lang="en-US" altLang="zh-CN" dirty="0" smtClean="0"/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2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引言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我们每个人都在寻求快乐，</a:t>
            </a:r>
            <a:r>
              <a:rPr lang="zh-CN" altLang="en-US" dirty="0" smtClean="0"/>
              <a:t>和喜乐</a:t>
            </a:r>
            <a:endParaRPr lang="en-US" altLang="zh-CN" dirty="0" smtClean="0"/>
          </a:p>
          <a:p>
            <a:r>
              <a:rPr lang="zh-CN" altLang="en-US" dirty="0" smtClean="0"/>
              <a:t>各有</a:t>
            </a:r>
            <a:r>
              <a:rPr lang="zh-CN" altLang="en-US" dirty="0"/>
              <a:t>各的方法，可谓是八仙过海，各显神通。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寻找的喜乐是什么</a:t>
            </a:r>
            <a:r>
              <a:rPr lang="zh-CN" altLang="en-US" dirty="0"/>
              <a:t>？</a:t>
            </a:r>
            <a:endParaRPr lang="en-US" altLang="zh-CN" dirty="0"/>
          </a:p>
          <a:p>
            <a:pPr lvl="1"/>
            <a:r>
              <a:rPr lang="zh-CN" altLang="en-US" dirty="0" smtClean="0"/>
              <a:t>是</a:t>
            </a:r>
            <a:r>
              <a:rPr lang="zh-CN" altLang="en-US" dirty="0"/>
              <a:t>名利，金钱？</a:t>
            </a:r>
            <a:endParaRPr lang="en-US" altLang="zh-CN" dirty="0"/>
          </a:p>
          <a:p>
            <a:pPr lvl="1"/>
            <a:r>
              <a:rPr lang="zh-CN" altLang="en-US" dirty="0" smtClean="0"/>
              <a:t>是</a:t>
            </a:r>
            <a:r>
              <a:rPr lang="zh-CN" altLang="en-US" dirty="0"/>
              <a:t>健康？</a:t>
            </a:r>
            <a:endParaRPr lang="en-US" altLang="zh-CN" dirty="0"/>
          </a:p>
          <a:p>
            <a:pPr lvl="1"/>
            <a:r>
              <a:rPr lang="zh-CN" altLang="en-US" dirty="0" smtClean="0"/>
              <a:t>是</a:t>
            </a:r>
            <a:r>
              <a:rPr lang="zh-CN" altLang="en-US" dirty="0"/>
              <a:t>家庭，孩子？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 smtClean="0"/>
              <a:t>基督徒寻找的喜乐又是什么呢？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9394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腓立比书</a:t>
            </a:r>
            <a:r>
              <a:rPr lang="en-US" altLang="zh-CN" dirty="0"/>
              <a:t> </a:t>
            </a:r>
            <a:r>
              <a:rPr lang="en-US" altLang="zh-CN" dirty="0" smtClean="0"/>
              <a:t>4:10-12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 lnSpcReduction="10000"/>
          </a:bodyPr>
          <a:lstStyle/>
          <a:p>
            <a:r>
              <a:rPr lang="en-US" altLang="zh-TW" baseline="30000" dirty="0" smtClean="0"/>
              <a:t>(10)</a:t>
            </a:r>
            <a:r>
              <a:rPr lang="zh-TW" altLang="en-US" baseline="30000" dirty="0" smtClean="0"/>
              <a:t>  </a:t>
            </a:r>
            <a:r>
              <a:rPr lang="zh-TW" altLang="en-US" dirty="0" smtClean="0"/>
              <a:t>我靠主大大的喜乐，</a:t>
            </a:r>
            <a:r>
              <a:rPr lang="en-US" altLang="zh-TW" dirty="0" smtClean="0"/>
              <a:t>…… </a:t>
            </a:r>
            <a:r>
              <a:rPr lang="en-US" altLang="zh-TW" baseline="30000" dirty="0"/>
              <a:t>(11)</a:t>
            </a:r>
            <a:r>
              <a:rPr lang="zh-TW" altLang="en-US" baseline="30000" dirty="0"/>
              <a:t>  </a:t>
            </a:r>
            <a:r>
              <a:rPr lang="zh-TW" altLang="en-US" dirty="0"/>
              <a:t>我并不是因缺乏说这话；我无论在什麽景况都可以知足，这是我已经学会了。  </a:t>
            </a:r>
            <a:r>
              <a:rPr lang="en-US" altLang="zh-TW" baseline="30000" dirty="0"/>
              <a:t>(12)</a:t>
            </a:r>
            <a:r>
              <a:rPr lang="zh-TW" altLang="en-US" baseline="30000" dirty="0"/>
              <a:t>  </a:t>
            </a:r>
            <a:r>
              <a:rPr lang="zh-TW" altLang="en-US" dirty="0"/>
              <a:t>我知道怎样处卑贱，也知道怎样处丰富；或饱足，或饥饿；或有余，或缺乏，随事随在，我都得了秘诀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zh-CN" altLang="en-US" dirty="0" smtClean="0"/>
              <a:t>保罗的喜乐</a:t>
            </a:r>
            <a:endParaRPr lang="en-US" altLang="zh-CN" dirty="0" smtClean="0"/>
          </a:p>
          <a:p>
            <a:pPr lvl="1"/>
            <a:r>
              <a:rPr lang="zh-TW" altLang="en-US" dirty="0"/>
              <a:t>我无论在什麽景况都可以知足</a:t>
            </a:r>
            <a:endParaRPr lang="en-US" altLang="zh-CN" dirty="0" smtClean="0"/>
          </a:p>
          <a:p>
            <a:r>
              <a:rPr lang="zh-CN" altLang="en-US" dirty="0" smtClean="0"/>
              <a:t>秘诀？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884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HanziPen SC Regular"/>
                <a:cs typeface="HanziPen SC Regular"/>
              </a:rPr>
              <a:t>保罗的喜乐</a:t>
            </a:r>
            <a:endParaRPr lang="en-US" dirty="0">
              <a:latin typeface="HanziPen SC Regular"/>
              <a:cs typeface="HanziPen SC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腓立比书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保罗在罗马坐监狱时写给腓</a:t>
            </a:r>
            <a:r>
              <a:rPr lang="zh-CN" altLang="en-US" dirty="0"/>
              <a:t>立比</a:t>
            </a:r>
            <a:r>
              <a:rPr lang="zh-CN" altLang="en-US" dirty="0" smtClean="0"/>
              <a:t>教会的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是圣经中喜乐的书信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字里行间洋溢着喜乐</a:t>
            </a:r>
            <a:endParaRPr lang="en-US" altLang="zh-CN" dirty="0"/>
          </a:p>
          <a:p>
            <a:pPr lvl="2"/>
            <a:r>
              <a:rPr lang="zh-CN" altLang="en-US" dirty="0" smtClean="0"/>
              <a:t>虽为主受</a:t>
            </a:r>
            <a:r>
              <a:rPr lang="zh-CN" altLang="en-US" dirty="0"/>
              <a:t>逼迫，却充满喜乐</a:t>
            </a:r>
            <a:endParaRPr lang="en-US" altLang="zh-CN" dirty="0"/>
          </a:p>
          <a:p>
            <a:pPr lvl="2"/>
            <a:r>
              <a:rPr lang="zh-CN" altLang="en-US" dirty="0" smtClean="0"/>
              <a:t>虽身体受困锁，却心里欢喜</a:t>
            </a:r>
            <a:endParaRPr lang="en-US" altLang="zh-CN" dirty="0"/>
          </a:p>
          <a:p>
            <a:pPr lvl="1"/>
            <a:r>
              <a:rPr lang="zh-CN" altLang="en-US" dirty="0" smtClean="0"/>
              <a:t>鼓励腓立比教会弟兄姊妹要喜乐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腓立比教会是保罗第二次布道旅行在欧洲大陆建立的第一教会</a:t>
            </a:r>
            <a:endParaRPr lang="en-US" altLang="zh-CN" dirty="0"/>
          </a:p>
          <a:p>
            <a:endParaRPr lang="en-US" altLang="zh-CN" dirty="0" smtClean="0"/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9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HanziPen SC Regular"/>
                <a:cs typeface="HanziPen SC Regular"/>
              </a:rPr>
              <a:t>在祷告中的喜乐</a:t>
            </a:r>
            <a:r>
              <a:rPr lang="zh-TW" altLang="en-US" dirty="0" smtClean="0">
                <a:latin typeface="HanziPen SC Regular"/>
                <a:cs typeface="HanziPen SC Regular"/>
              </a:rPr>
              <a:t>。</a:t>
            </a:r>
            <a:endParaRPr lang="en-US" dirty="0">
              <a:latin typeface="HanziPen SC Regular"/>
              <a:cs typeface="HanziPen SC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en-US" altLang="zh-TW" baseline="30000" dirty="0" smtClean="0"/>
              <a:t>1:4</a:t>
            </a:r>
            <a:r>
              <a:rPr lang="zh-TW" altLang="en-US" baseline="30000" dirty="0" smtClean="0"/>
              <a:t>  </a:t>
            </a:r>
            <a:r>
              <a:rPr lang="zh-TW" altLang="en-US" dirty="0"/>
              <a:t>每逢为你们众人祈求的时候，常是欢欢喜喜的祈求。 </a:t>
            </a:r>
            <a:endParaRPr lang="en-US" altLang="zh-TW" dirty="0"/>
          </a:p>
          <a:p>
            <a:r>
              <a:rPr lang="en-US" altLang="zh-CN" baseline="30000" dirty="0" smtClean="0"/>
              <a:t>1:</a:t>
            </a:r>
            <a:r>
              <a:rPr lang="en-US" altLang="zh-TW" baseline="30000" dirty="0" smtClean="0"/>
              <a:t>5</a:t>
            </a:r>
            <a:r>
              <a:rPr lang="zh-TW" altLang="en-US" baseline="30000" dirty="0" smtClean="0"/>
              <a:t>  </a:t>
            </a:r>
            <a:r>
              <a:rPr lang="zh-TW" altLang="en-US" dirty="0"/>
              <a:t>因为从头一天直到如今，你们是同心合意的兴旺福音。</a:t>
            </a:r>
          </a:p>
          <a:p>
            <a:endParaRPr lang="en-US" altLang="zh-TW" baseline="30000" dirty="0"/>
          </a:p>
          <a:p>
            <a:r>
              <a:rPr lang="zh-CN" altLang="en-US" dirty="0" smtClean="0"/>
              <a:t>为儿子的祷告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心思意念，愿意走在主里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灵里就</a:t>
            </a:r>
            <a:r>
              <a:rPr lang="en-US" altLang="zh-CN" dirty="0" smtClean="0"/>
              <a:t> </a:t>
            </a:r>
            <a:r>
              <a:rPr lang="zh-CN" altLang="en-US" dirty="0" smtClean="0"/>
              <a:t>欢喜，快乐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065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在迫害</a:t>
            </a:r>
            <a:r>
              <a:rPr lang="zh-CN" altLang="en-US" dirty="0" smtClean="0"/>
              <a:t>中的喜乐</a:t>
            </a:r>
            <a:endParaRPr lang="en-US" dirty="0">
              <a:latin typeface="HanziPen SC Regular"/>
              <a:cs typeface="HanziPen SC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 lnSpcReduction="10000"/>
          </a:bodyPr>
          <a:lstStyle/>
          <a:p>
            <a:r>
              <a:rPr lang="en-US" altLang="zh-TW" baseline="30000" dirty="0" smtClean="0"/>
              <a:t>1</a:t>
            </a:r>
            <a:r>
              <a:rPr lang="en-US" altLang="zh-TW" baseline="30000" dirty="0"/>
              <a:t>:18</a:t>
            </a:r>
            <a:r>
              <a:rPr lang="zh-TW" altLang="en-US" dirty="0"/>
              <a:t>  这有何妨呢？或是假意，或是真心，无论怎样，基督究竟被传开了。为此，我就欢喜，并且还要欢喜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zh-CN" altLang="en-US" dirty="0" smtClean="0"/>
              <a:t>为基督的缘故坐牢</a:t>
            </a:r>
            <a:endParaRPr lang="en-US" altLang="zh-CN" dirty="0" smtClean="0"/>
          </a:p>
          <a:p>
            <a:r>
              <a:rPr lang="zh-CN" altLang="en-US" dirty="0" smtClean="0"/>
              <a:t>为福音的缘故受苦</a:t>
            </a:r>
            <a:endParaRPr lang="en-US" altLang="zh-CN" dirty="0" smtClean="0"/>
          </a:p>
          <a:p>
            <a:r>
              <a:rPr lang="zh-CN" altLang="en-US" dirty="0" smtClean="0"/>
              <a:t>成了为福音带着枷锁的使者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TW" baseline="30000" dirty="0" smtClean="0"/>
              <a:t>1</a:t>
            </a:r>
            <a:r>
              <a:rPr lang="en-US" altLang="zh-TW" baseline="30000" dirty="0"/>
              <a:t>:12</a:t>
            </a:r>
            <a:r>
              <a:rPr lang="zh-TW" altLang="en-US" dirty="0"/>
              <a:t>  弟兄们，我愿意你们知道，我所遭遇的事更是叫福音兴旺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929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>
              <a:latin typeface="HanziPen SC Regular"/>
              <a:cs typeface="HanziPen SC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有为基督受过苦吗？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一个经历</a:t>
            </a:r>
            <a:endParaRPr lang="en-US" altLang="zh-CN" dirty="0" smtClean="0"/>
          </a:p>
          <a:p>
            <a:r>
              <a:rPr lang="en-US" altLang="zh-TW" baseline="30000" dirty="0" smtClean="0"/>
              <a:t>1</a:t>
            </a:r>
            <a:r>
              <a:rPr lang="en-US" altLang="zh-TW" baseline="30000" dirty="0"/>
              <a:t>:27 </a:t>
            </a:r>
            <a:r>
              <a:rPr lang="en-US" altLang="zh-TW" dirty="0"/>
              <a:t> </a:t>
            </a:r>
            <a:r>
              <a:rPr lang="zh-TW" altLang="en-US" dirty="0"/>
              <a:t>只要你们行事为人与基督的福音相称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r>
              <a:rPr lang="zh-CN" altLang="en-US" dirty="0" smtClean="0"/>
              <a:t>在受苦的时候，知道是为主受的吗</a:t>
            </a:r>
            <a:r>
              <a:rPr lang="zh-CN" altLang="zh-CN" dirty="0"/>
              <a:t>？</a:t>
            </a:r>
            <a:endParaRPr lang="en-US" altLang="zh-TW" dirty="0"/>
          </a:p>
          <a:p>
            <a:pPr lvl="1"/>
            <a:r>
              <a:rPr lang="zh-CN" altLang="en-US" dirty="0" smtClean="0"/>
              <a:t>为主忍耐，就有喜乐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57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2309</Words>
  <Application>Microsoft Office PowerPoint</Application>
  <PresentationFormat>On-screen Show (4:3)</PresentationFormat>
  <Paragraphs>181</Paragraphs>
  <Slides>26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HanziPen SC Regular</vt:lpstr>
      <vt:lpstr>新細明體</vt:lpstr>
      <vt:lpstr>宋体</vt:lpstr>
      <vt:lpstr>Arial</vt:lpstr>
      <vt:lpstr>Calibri</vt:lpstr>
      <vt:lpstr>Office Theme</vt:lpstr>
      <vt:lpstr>靠主喜乐</vt:lpstr>
      <vt:lpstr>腓立比书 4:4-7</vt:lpstr>
      <vt:lpstr>讲道的提纲</vt:lpstr>
      <vt:lpstr>引言</vt:lpstr>
      <vt:lpstr>腓立比书 4:10-12</vt:lpstr>
      <vt:lpstr>保罗的喜乐</vt:lpstr>
      <vt:lpstr>在祷告中的喜乐。</vt:lpstr>
      <vt:lpstr>在迫害中的喜乐</vt:lpstr>
      <vt:lpstr>PowerPoint Presentation</vt:lpstr>
      <vt:lpstr>在合一中的喜乐</vt:lpstr>
      <vt:lpstr>PowerPoint Presentation</vt:lpstr>
      <vt:lpstr>(4a) 你们要靠主常常喜乐。</vt:lpstr>
      <vt:lpstr>(4a) 你们要靠主常常喜乐。</vt:lpstr>
      <vt:lpstr>PowerPoint Presentation</vt:lpstr>
      <vt:lpstr>(4b) 我再说，你们要喜乐。 </vt:lpstr>
      <vt:lpstr>(5a) 当叫众人知道你们谦让的心。</vt:lpstr>
      <vt:lpstr>(5a) 当叫众人知道你们谦让的心。</vt:lpstr>
      <vt:lpstr>(5b) 主已经近了。</vt:lpstr>
      <vt:lpstr>(5b) 主已经近了。</vt:lpstr>
      <vt:lpstr>(5b) 主已经近了。</vt:lpstr>
      <vt:lpstr>(5b) 主已经近了。</vt:lpstr>
      <vt:lpstr> (6a) 应当一无挂虑，</vt:lpstr>
      <vt:lpstr>(6a) 只要凡事藉著祷告、祈求，和感谢，</vt:lpstr>
      <vt:lpstr>(6c) 将你们所要的告诉神。</vt:lpstr>
      <vt:lpstr>(7) 神所赐，出人意外的平安，必在基督耶稣里保守你们的心怀意念。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2015-07-12T20:08:06Z</dcterms:created>
  <dcterms:modified xsi:type="dcterms:W3CDTF">2015-07-12T20:08:21Z</dcterms:modified>
</cp:coreProperties>
</file>