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39" autoAdjust="0"/>
    <p:restoredTop sz="94660"/>
  </p:normalViewPr>
  <p:slideViewPr>
    <p:cSldViewPr>
      <p:cViewPr varScale="1">
        <p:scale>
          <a:sx n="61" d="100"/>
          <a:sy n="6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2674-2816-4AEF-8260-39AD2BF19549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006E-1A9E-4812-889E-9FD3A089C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7924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架子的危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害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影响与人相处、阻碍灵命成长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局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限侍奉果效、引发教会纷争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三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. 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放下架子的要诀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放下架子：欣赏他人</a:t>
            </a:r>
            <a:endParaRPr lang="en-US" altLang="zh-CN" sz="40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每个人都体现了神独特的创造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他人如果只专注我的缺点，结果如何？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放下自己的意见，舍己彼此顺服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多赞扬，少批评；多反省，少辩驳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三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. 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放下架子的要诀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放下架子：仆人领袖</a:t>
            </a:r>
            <a:endParaRPr lang="en-US" altLang="zh-CN" sz="14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我虽是自由的，无人辖管；然而我甘心作了众人的仆人，为要多得人。</a:t>
            </a:r>
            <a:r>
              <a:rPr lang="zh-CN" altLang="en-US" sz="4000" b="1" dirty="0" smtClean="0">
                <a:latin typeface="+mn-ea"/>
              </a:rPr>
              <a:t>（林前九：</a:t>
            </a:r>
            <a:r>
              <a:rPr lang="en-US" sz="4000" b="1" dirty="0" smtClean="0">
                <a:latin typeface="+mn-ea"/>
              </a:rPr>
              <a:t>19</a:t>
            </a:r>
            <a:r>
              <a:rPr lang="zh-CN" altLang="en-US" sz="40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权柄来自于位份或威望</a:t>
            </a:r>
            <a:endParaRPr lang="en-US" altLang="zh-CN" sz="40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三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. 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放下架子的要诀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位份的权柄，不一定得人心</a:t>
            </a: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威望的权柄，让人心悦诚服</a:t>
            </a: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仆人和领袖可以融合一体</a:t>
            </a: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做仆人领袖是心志使然，须持之以恒</a:t>
            </a:r>
            <a:endParaRPr lang="en-US" altLang="zh-CN" sz="18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放下架子不容易，愿神帮助我们谦卑！</a:t>
            </a:r>
            <a:endParaRPr lang="en-US" altLang="zh-CN" sz="4000" b="1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放下架子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solidFill>
                  <a:srgbClr val="0000FF"/>
                </a:solidFill>
                <a:latin typeface="+mn-ea"/>
              </a:rPr>
              <a:t>使</a:t>
            </a:r>
            <a:r>
              <a:rPr lang="zh-CN" altLang="en-US" sz="4000" b="1" dirty="0">
                <a:solidFill>
                  <a:srgbClr val="0000FF"/>
                </a:solidFill>
                <a:latin typeface="+mn-ea"/>
              </a:rPr>
              <a:t>你与人不同的是谁呢</a:t>
            </a:r>
            <a:r>
              <a:rPr lang="en-US" altLang="zh-CN" sz="4000" b="1" dirty="0">
                <a:solidFill>
                  <a:srgbClr val="0000FF"/>
                </a:solidFill>
                <a:latin typeface="+mn-ea"/>
              </a:rPr>
              <a:t>﹖</a:t>
            </a:r>
            <a:r>
              <a:rPr lang="zh-CN" altLang="en-US" sz="4000" b="1" dirty="0">
                <a:solidFill>
                  <a:srgbClr val="0000FF"/>
                </a:solidFill>
                <a:latin typeface="+mn-ea"/>
              </a:rPr>
              <a:t>你有什么不是领受的呢？若是领受的，为何自夸，彷佛不是领受的呢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</a:rPr>
              <a:t>﹖</a:t>
            </a:r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（林</a:t>
            </a:r>
            <a:r>
              <a:rPr lang="zh-CN" altLang="en-US" sz="4000" b="1" dirty="0">
                <a:solidFill>
                  <a:schemeClr val="tx1"/>
                </a:solidFill>
                <a:latin typeface="+mn-ea"/>
              </a:rPr>
              <a:t>前四：</a:t>
            </a:r>
            <a:r>
              <a:rPr lang="en-US" sz="4000" b="1" dirty="0">
                <a:solidFill>
                  <a:schemeClr val="tx1"/>
                </a:solidFill>
                <a:latin typeface="+mn-ea"/>
              </a:rPr>
              <a:t>7</a:t>
            </a:r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zh-CN" sz="16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sz="1600" b="1" dirty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zh-CN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放下架子的必要</a:t>
            </a:r>
            <a:endParaRPr lang="en-US" altLang="zh-CN" sz="36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放下架子的榜样</a:t>
            </a:r>
            <a:endParaRPr lang="en-US" altLang="zh-CN" sz="36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放下架子的要诀</a:t>
            </a:r>
            <a:endParaRPr lang="en-US" altLang="zh-CN" sz="36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l"/>
            <a:endParaRPr lang="en-US" sz="4000" b="1" dirty="0">
              <a:solidFill>
                <a:schemeClr val="tx1"/>
              </a:solidFill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一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放下架子的必要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人</a:t>
            </a:r>
            <a:r>
              <a:rPr lang="zh-CN" altLang="en-US" sz="4000" b="1" dirty="0" smtClean="0">
                <a:latin typeface="+mn-ea"/>
              </a:rPr>
              <a:t>人都有架子，架子导致反弹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家庭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工作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教会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架</a:t>
            </a:r>
            <a:r>
              <a:rPr lang="zh-CN" altLang="en-US" sz="4000" b="1" dirty="0" smtClean="0">
                <a:latin typeface="+mn-ea"/>
              </a:rPr>
              <a:t>子带来的可怕结局：哈曼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一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放下架子的必要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架</a:t>
            </a:r>
            <a:r>
              <a:rPr lang="zh-CN" altLang="en-US" sz="4000" b="1" dirty="0" smtClean="0">
                <a:latin typeface="+mn-ea"/>
              </a:rPr>
              <a:t>子可能源于各个方面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身份与学历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才干与成就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资历与年</a:t>
            </a:r>
            <a:r>
              <a:rPr lang="zh-CN" altLang="en-US" sz="3600" b="1" dirty="0" smtClean="0">
                <a:latin typeface="+mn-ea"/>
              </a:rPr>
              <a:t>纪</a:t>
            </a:r>
            <a:r>
              <a:rPr lang="en-US" altLang="zh-CN" sz="3600" b="1" dirty="0" smtClean="0">
                <a:latin typeface="+mn-ea"/>
              </a:rPr>
              <a:t>……</a:t>
            </a:r>
            <a:endParaRPr lang="en-US" altLang="zh-CN" sz="1200" b="1" dirty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北美教会</a:t>
            </a:r>
            <a:r>
              <a:rPr lang="zh-CN" altLang="en-US" sz="4000" b="1" dirty="0" smtClean="0">
                <a:latin typeface="+mn-ea"/>
              </a:rPr>
              <a:t>：恩赐多、架子大</a:t>
            </a:r>
            <a:endParaRPr lang="en-US" altLang="zh-CN" sz="4000" b="1" dirty="0" smtClean="0">
              <a:latin typeface="+mn-ea"/>
            </a:endParaRPr>
          </a:p>
          <a:p>
            <a:pPr lvl="1"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一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放下架子的必要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于自己，于教会，都有必要放下架子</a:t>
            </a:r>
            <a:endParaRPr lang="en-US" altLang="zh-CN" sz="4000" b="1" dirty="0" smtClean="0">
              <a:latin typeface="+mn-ea"/>
            </a:endParaRPr>
          </a:p>
          <a:p>
            <a:pPr lvl="1"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“高标准做事，低调做人”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/>
              <a:t>认真对待工作</a:t>
            </a:r>
            <a:r>
              <a:rPr lang="zh-CN" altLang="en-US" sz="3600" b="1" dirty="0" smtClean="0"/>
              <a:t>，</a:t>
            </a:r>
            <a:r>
              <a:rPr lang="zh-CN" altLang="en-US" sz="3600" b="1" dirty="0"/>
              <a:t>凡事</a:t>
            </a:r>
            <a:r>
              <a:rPr lang="zh-CN" altLang="en-US" sz="3600" b="1" dirty="0" smtClean="0"/>
              <a:t>尽</a:t>
            </a:r>
            <a:r>
              <a:rPr lang="zh-CN" altLang="en-US" sz="3600" b="1" dirty="0"/>
              <a:t>忠尽</a:t>
            </a:r>
            <a:r>
              <a:rPr lang="zh-CN" altLang="en-US" sz="3600" b="1" dirty="0" smtClean="0"/>
              <a:t>职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归荣耀于神，不自我标榜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万</a:t>
            </a:r>
            <a:r>
              <a:rPr lang="zh-CN" altLang="en-US" sz="4000" b="1" dirty="0">
                <a:latin typeface="+mn-ea"/>
              </a:rPr>
              <a:t>有都本于祂、依靠祂、归于祂</a:t>
            </a:r>
            <a:endParaRPr lang="en-US" sz="4000" b="1" dirty="0">
              <a:latin typeface="+mn-ea"/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二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 </a:t>
            </a:r>
            <a:r>
              <a:rPr lang="zh-CN" altLang="en-US" sz="4000" b="1" dirty="0">
                <a:latin typeface="+mn-ea"/>
                <a:ea typeface="+mn-ea"/>
              </a:rPr>
              <a:t>放下架子的榜样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尼哥底母的屈尊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13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保</a:t>
            </a:r>
            <a:r>
              <a:rPr lang="zh-CN" altLang="en-US" sz="3600" b="1" dirty="0"/>
              <a:t>罗</a:t>
            </a:r>
            <a:r>
              <a:rPr lang="zh-CN" altLang="en-US" sz="3600" b="1" dirty="0" smtClean="0"/>
              <a:t>的超越：</a:t>
            </a:r>
            <a:r>
              <a:rPr lang="zh-CN" altLang="en-US" sz="3600" b="1" dirty="0">
                <a:solidFill>
                  <a:srgbClr val="0000FF"/>
                </a:solidFill>
              </a:rPr>
              <a:t>我们作基督的使徒，虽然可以叫人尊重，却没有向你们或向别人求荣耀；只在你们中间存心温柔，如同母亲乳养自己的孩子。我们既是这样爱你们，不但愿意将神的福音给你们，连自己的性命也愿意给你们，因你们是我们所疼爱的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/>
              <a:t>（</a:t>
            </a:r>
            <a:r>
              <a:rPr lang="zh-CN" altLang="en-US" sz="3600" b="1" dirty="0"/>
              <a:t>帖前二：６－８）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二</a:t>
            </a:r>
            <a:r>
              <a:rPr lang="en-US" altLang="zh-CN" sz="4000" b="1" dirty="0" smtClean="0">
                <a:latin typeface="+mn-ea"/>
                <a:ea typeface="+mn-ea"/>
              </a:rPr>
              <a:t>.</a:t>
            </a:r>
            <a:r>
              <a:rPr lang="zh-CN" altLang="en-US" sz="4000" b="1" dirty="0" smtClean="0">
                <a:latin typeface="+mn-ea"/>
                <a:ea typeface="+mn-ea"/>
              </a:rPr>
              <a:t> </a:t>
            </a:r>
            <a:r>
              <a:rPr lang="zh-CN" altLang="en-US" sz="4000" b="1" dirty="0">
                <a:latin typeface="+mn-ea"/>
                <a:ea typeface="+mn-ea"/>
              </a:rPr>
              <a:t>放下架子的榜样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保</a:t>
            </a:r>
            <a:r>
              <a:rPr lang="zh-CN" altLang="en-US" sz="4000" b="1" dirty="0" smtClean="0">
                <a:latin typeface="+mn-ea"/>
              </a:rPr>
              <a:t>罗</a:t>
            </a:r>
            <a:r>
              <a:rPr lang="zh-CN" altLang="en-US" sz="4000" b="1" dirty="0" smtClean="0">
                <a:latin typeface="+mn-ea"/>
              </a:rPr>
              <a:t>的</a:t>
            </a:r>
            <a:r>
              <a:rPr lang="zh-CN" altLang="en-US" sz="4000" b="1" dirty="0" smtClean="0">
                <a:latin typeface="+mn-ea"/>
              </a:rPr>
              <a:t>榜样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zh-CN" altLang="en-US" sz="4000" b="1" dirty="0" smtClean="0">
                <a:latin typeface="+mn-ea"/>
              </a:rPr>
              <a:t>父母心肠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一个姊妹的见证</a:t>
            </a: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面对不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公和冤屈</a:t>
            </a:r>
            <a:endParaRPr lang="en-US" altLang="zh-CN" sz="40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世人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：辩驳、官司、索赔、报复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基督徒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：人们不也这样待耶稣吗？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三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. 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放下架子的要诀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正确看待自己：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凭着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所</a:t>
            </a:r>
            <a:r>
              <a:rPr lang="zh-TW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賜我的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恩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对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你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们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各人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说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zh-TW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不要看自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己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过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於所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当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看</a:t>
            </a:r>
            <a:r>
              <a:rPr lang="zh-TW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的，要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照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着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神</a:t>
            </a:r>
            <a:r>
              <a:rPr lang="zh-TW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所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分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给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各</a:t>
            </a:r>
            <a:r>
              <a:rPr lang="zh-TW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人信心的大小，看得合乎中道</a:t>
            </a:r>
            <a:r>
              <a:rPr lang="zh-TW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（罗十</a:t>
            </a: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二：</a:t>
            </a:r>
            <a:r>
              <a:rPr lang="en-US" sz="36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领受者的心态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使你与人不同的是谁呢</a:t>
            </a:r>
            <a:r>
              <a:rPr lang="en-US" altLang="zh-CN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你有什么不是领受的呢？若是领受的，为何自夸，彷佛不是领受的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呢</a:t>
            </a:r>
            <a:r>
              <a:rPr lang="zh-CN" altLang="en-US" sz="36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？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林前四：</a:t>
            </a:r>
            <a:r>
              <a:rPr lang="en-US" sz="3600" b="1" dirty="0"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）</a:t>
            </a:r>
            <a:endParaRPr lang="en-US" sz="36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三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. </a:t>
            </a:r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放下架子的要诀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2" y="762000"/>
            <a:ext cx="8991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不自求荣耀：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你被人请去赴婚姻的筵席，不要坐在首位上，恐怕有比你尊贵的客被他请来；那请你们的人前来对你说：让座给这一位吧！你就羞羞惭惭的退到末位上去了。你被请的时候，就去坐在末位上，好叫那请你的人来对你说：朋友，请上坐。那时，你在同席的人面前就有光彩了。因为，凡自高的，必降为卑，自卑的，必升为高。</a:t>
            </a:r>
            <a:r>
              <a:rPr lang="zh-CN" altLang="en-US" sz="3600" b="1" dirty="0" smtClean="0">
                <a:latin typeface="+mn-ea"/>
              </a:rPr>
              <a:t>（路十四：</a:t>
            </a:r>
            <a:r>
              <a:rPr lang="en-US" sz="3600" b="1" dirty="0" smtClean="0">
                <a:latin typeface="+mn-ea"/>
              </a:rPr>
              <a:t>8-11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968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放下架子</vt:lpstr>
      <vt:lpstr>一.放下架子的必要</vt:lpstr>
      <vt:lpstr>一.放下架子的必要</vt:lpstr>
      <vt:lpstr>一.放下架子的必要</vt:lpstr>
      <vt:lpstr>二. 放下架子的榜样</vt:lpstr>
      <vt:lpstr>二. 放下架子的榜样</vt:lpstr>
      <vt:lpstr>三. 放下架子的要诀</vt:lpstr>
      <vt:lpstr>三. 放下架子的要诀</vt:lpstr>
      <vt:lpstr>三. 放下架子的要诀</vt:lpstr>
      <vt:lpstr>三. 放下架子的要诀</vt:lpstr>
      <vt:lpstr>三. 放下架子的要诀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TennysonChen</dc:creator>
  <cp:lastModifiedBy>TennysonChen</cp:lastModifiedBy>
  <cp:revision>37</cp:revision>
  <dcterms:created xsi:type="dcterms:W3CDTF">2015-04-30T00:54:35Z</dcterms:created>
  <dcterms:modified xsi:type="dcterms:W3CDTF">2015-05-24T01:51:48Z</dcterms:modified>
</cp:coreProperties>
</file>