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76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4" r:id="rId20"/>
    <p:sldId id="271" r:id="rId21"/>
    <p:sldId id="272" r:id="rId22"/>
    <p:sldId id="273" r:id="rId23"/>
    <p:sldId id="278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38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0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1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4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2F474-63F9-4A72-BDB4-D4349AFA609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6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B531E-C6B7-47AA-89CD-8525F7A4E33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09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AB5D8-01B7-4518-A5CB-05BCE6BB207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F7009-2BF2-47D9-A171-3605E749B2C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9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11444-5737-4491-8AAA-86DFD004317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62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51690-A394-4790-A2E8-07C7F2924D0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99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4FD79-EA35-4787-B684-8DAD0DFB29D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6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B0438-C858-4FC3-B1B4-4006FAF290D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7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15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744E6-6787-4347-B439-82C8D702806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26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EE587-9B6B-4EBE-AD80-62596675194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02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E1CA8-C8ED-49A4-AECB-08153337816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0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7BF45-C309-47E8-8E8A-C8083498597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99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EB699-422F-49DC-8E6C-6A1859F30BF2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97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76A2-11FE-42C4-A46B-B1FF2E0BBD4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3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7A141-6167-4D25-89AA-9C79BFBCB83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22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1E397-0C6A-4FBD-87B5-95824708F33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5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69AE4-5A91-4A6B-A390-A3EBFC9FD8C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44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6136E-55CF-46E4-81EE-8A846BB9FDE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4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13F2B-91FF-449F-A51C-DC52DC04FF5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22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F7C6F-6C47-41AA-8910-24C468C0AD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41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613FB-FE92-4E44-8512-E426691DD1B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91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C4353-3EB3-42AC-8086-639F3874A85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1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9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4626-8D08-442F-B137-1F4AF540C577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8D60-ED77-491B-84BD-17F60E1C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E736A3-8FB3-47D2-B965-354130A7FB97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3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44829C-CE4F-4661-9437-00E8AA66EF96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1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我是！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289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prstClr val="black"/>
                </a:solidFill>
                <a:cs typeface="+mn-cs"/>
              </a:rPr>
              <a:t>一语双关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还没有亚伯拉罕就有了我。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/>
              <a:t>是一语双关。</a:t>
            </a:r>
            <a:endParaRPr lang="en-US" altLang="zh-CN" sz="3600" b="1" dirty="0" smtClean="0"/>
          </a:p>
          <a:p>
            <a:r>
              <a:rPr lang="zh-CN" altLang="en-US" sz="3600" b="1" dirty="0"/>
              <a:t>耶</a:t>
            </a:r>
            <a:r>
              <a:rPr lang="zh-CN" altLang="en-US" sz="3600" b="1" dirty="0" smtClean="0"/>
              <a:t>稣是在说：我就是耶和华。</a:t>
            </a:r>
            <a:endParaRPr lang="en-US" altLang="zh-CN" sz="3600" b="1" dirty="0" smtClean="0"/>
          </a:p>
          <a:p>
            <a:r>
              <a:rPr lang="zh-CN" altLang="en-US" sz="3600" b="1" dirty="0"/>
              <a:t>既</a:t>
            </a:r>
            <a:r>
              <a:rPr lang="zh-CN" altLang="en-US" sz="3600" b="1" dirty="0" smtClean="0"/>
              <a:t>然是神，当然“还没有亚伯拉罕就有了我”。</a:t>
            </a:r>
          </a:p>
        </p:txBody>
      </p:sp>
    </p:spTree>
    <p:extLst>
      <p:ext uri="{BB962C8B-B14F-4D97-AF65-F5344CB8AC3E}">
        <p14:creationId xmlns:p14="http://schemas.microsoft.com/office/powerpoint/2010/main" val="102277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+mn-ea"/>
                <a:ea typeface="+mn-ea"/>
              </a:rPr>
              <a:t>I am </a:t>
            </a:r>
            <a:r>
              <a:rPr lang="zh-CN" altLang="en-US" b="1" dirty="0" smtClean="0">
                <a:latin typeface="+mn-ea"/>
                <a:ea typeface="+mn-ea"/>
              </a:rPr>
              <a:t>的威力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耶稣一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说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”I am”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，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他们就退後倒在地上。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/>
              <a:t>耶</a:t>
            </a:r>
            <a:r>
              <a:rPr lang="zh-CN" altLang="en-US" sz="3600" b="1" dirty="0" smtClean="0"/>
              <a:t>稣其实在说：我就是耶和华。</a:t>
            </a:r>
            <a:endParaRPr lang="en-US" altLang="zh-CN" sz="3600" b="1" dirty="0" smtClean="0"/>
          </a:p>
          <a:p>
            <a:r>
              <a:rPr lang="zh-CN" altLang="en-US" sz="3600" b="1" dirty="0"/>
              <a:t>怪不</a:t>
            </a:r>
            <a:r>
              <a:rPr lang="zh-CN" altLang="en-US" sz="3600" b="1" dirty="0" smtClean="0"/>
              <a:t>得，他们就退後倒在地上。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93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耶稣就是耶和华吗？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这是个中心问题。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18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68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神变成了人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在一神的宗教里，是不可想象的事。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“神变成了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人？不</a:t>
            </a:r>
            <a:r>
              <a:rPr lang="zh-CN" altLang="en-US" sz="3600" b="1" dirty="0">
                <a:solidFill>
                  <a:prstClr val="black"/>
                </a:solidFill>
              </a:rPr>
              <a:t>可能！”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神如果爱人，就可能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。不但可能，而且已经发生过了。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神如不变成人，就不能为人死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。特别是要为罪人死。</a:t>
            </a:r>
            <a:endParaRPr lang="en-US" altLang="zh-CN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8362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三位一体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334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人是有限的，无限的神不能被人看见，感觉，或了解。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但神爱人，愿意与人亲近。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神用三种位格（人能了解的方式）与人沟通。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感动人的灵 </a:t>
            </a:r>
            <a:r>
              <a:rPr lang="en-US" altLang="zh-CN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圣灵。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道成了肉身 </a:t>
            </a:r>
            <a:r>
              <a:rPr lang="en-US" altLang="zh-CN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耶稣。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高高在上的 </a:t>
            </a:r>
            <a:r>
              <a:rPr lang="en-US" altLang="zh-CN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父神。</a:t>
            </a:r>
          </a:p>
        </p:txBody>
      </p:sp>
    </p:spTree>
    <p:extLst>
      <p:ext uri="{BB962C8B-B14F-4D97-AF65-F5344CB8AC3E}">
        <p14:creationId xmlns:p14="http://schemas.microsoft.com/office/powerpoint/2010/main" val="90100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道成了肉身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耶稣的本体就是耶和华。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太初有道，道与神同在，道就是</a:t>
            </a:r>
            <a:r>
              <a:rPr lang="zh-CN" altLang="en-US" sz="3600" b="1" dirty="0" smtClean="0">
                <a:latin typeface="+mn-ea"/>
              </a:rPr>
              <a:t>神</a:t>
            </a:r>
            <a:r>
              <a:rPr lang="zh-CN" altLang="en-US" sz="3600" b="1" dirty="0"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这</a:t>
            </a:r>
            <a:r>
              <a:rPr lang="zh-CN" altLang="en-US" sz="3600" b="1" dirty="0">
                <a:latin typeface="+mn-ea"/>
              </a:rPr>
              <a:t>道太初与神同在。 </a:t>
            </a:r>
            <a:r>
              <a:rPr lang="zh-CN" altLang="en-US" sz="3600" b="1" dirty="0" smtClean="0">
                <a:latin typeface="+mn-ea"/>
              </a:rPr>
              <a:t>万</a:t>
            </a:r>
            <a:r>
              <a:rPr lang="zh-CN" altLang="en-US" sz="3600" b="1" dirty="0">
                <a:latin typeface="+mn-ea"/>
              </a:rPr>
              <a:t>物是藉著他造的；凡被造的，没有一样不是藉著他造的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1:1-3</a:t>
            </a: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3098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道成了肉身，住在我们中间，充充满满的有恩典有真理。我们也见过他的荣光，正是父独生子的荣光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1:14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恩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典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=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慈爱。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理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=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公义。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/>
              <a:t>独生</a:t>
            </a:r>
            <a:r>
              <a:rPr lang="zh-CN" altLang="en-US" sz="3600" b="1" dirty="0" smtClean="0"/>
              <a:t>子。道成肉身，只有这一次。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天父与天兄，太</a:t>
            </a:r>
            <a:r>
              <a:rPr lang="zh-CN" altLang="en-US" sz="3600" b="1" dirty="0"/>
              <a:t>平天</a:t>
            </a:r>
            <a:r>
              <a:rPr lang="zh-CN" altLang="en-US" sz="3600" b="1" dirty="0" smtClean="0"/>
              <a:t>国的异端。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28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异端的教导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耶和华见证人。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道就是神。</a:t>
            </a:r>
            <a:r>
              <a:rPr lang="en-US" altLang="zh-CN" sz="3600" b="1" dirty="0" smtClean="0">
                <a:latin typeface="+mn-ea"/>
              </a:rPr>
              <a:t>The Word is God.</a:t>
            </a:r>
          </a:p>
          <a:p>
            <a:r>
              <a:rPr lang="zh-CN" altLang="en-US" sz="3600" b="1" dirty="0">
                <a:latin typeface="+mn-ea"/>
              </a:rPr>
              <a:t>但耶和华见证</a:t>
            </a:r>
            <a:r>
              <a:rPr lang="zh-CN" altLang="en-US" sz="3600" b="1" dirty="0" smtClean="0">
                <a:latin typeface="+mn-ea"/>
              </a:rPr>
              <a:t>人的翻译是：</a:t>
            </a:r>
            <a:r>
              <a:rPr lang="en-US" altLang="zh-CN" sz="3600" b="1" dirty="0" smtClean="0">
                <a:latin typeface="+mn-ea"/>
              </a:rPr>
              <a:t>			The Word is a god. </a:t>
            </a:r>
            <a:r>
              <a:rPr lang="zh-CN" altLang="en-US" sz="3600" b="1" dirty="0" smtClean="0">
                <a:latin typeface="+mn-ea"/>
              </a:rPr>
              <a:t>是一个小神。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降</a:t>
            </a:r>
            <a:r>
              <a:rPr lang="zh-CN" altLang="en-US" sz="3600" b="1" dirty="0" smtClean="0">
                <a:latin typeface="+mn-ea"/>
              </a:rPr>
              <a:t>低耶稣的神性。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摩门</a:t>
            </a:r>
            <a:r>
              <a:rPr lang="zh-CN" altLang="en-US" sz="3600" b="1" dirty="0" smtClean="0">
                <a:latin typeface="+mn-ea"/>
              </a:rPr>
              <a:t>教也认为，耶稣是神的儿子，但不是神自己。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580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神子与人子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耶稣说，狐狸有洞，天空的飞鸟有窝，人子却没有枕头的地方。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8:20</a:t>
            </a:r>
          </a:p>
          <a:p>
            <a:r>
              <a:rPr lang="zh-CN" altLang="en-US" sz="3600" b="1" dirty="0">
                <a:latin typeface="+mn-ea"/>
              </a:rPr>
              <a:t>耶</a:t>
            </a:r>
            <a:r>
              <a:rPr lang="zh-CN" altLang="en-US" sz="3600" b="1" dirty="0" smtClean="0">
                <a:latin typeface="+mn-ea"/>
              </a:rPr>
              <a:t>稣自称“人子”。为什么？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我在夜间的异象中观看，见有一位像人子的，驾着天云而来，被领到亘古常在者面前。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但 </a:t>
            </a:r>
            <a:r>
              <a:rPr lang="en-US" altLang="zh-CN" sz="3600" b="1" dirty="0" smtClean="0">
                <a:latin typeface="+mn-ea"/>
              </a:rPr>
              <a:t>7:13</a:t>
            </a:r>
          </a:p>
          <a:p>
            <a:r>
              <a:rPr lang="zh-CN" altLang="en-US" sz="3600" b="1" dirty="0">
                <a:latin typeface="+mn-ea"/>
              </a:rPr>
              <a:t>预</a:t>
            </a:r>
            <a:r>
              <a:rPr lang="zh-CN" altLang="en-US" sz="3600" b="1" dirty="0" smtClean="0">
                <a:latin typeface="+mn-ea"/>
              </a:rPr>
              <a:t>言弥撒亚，是人子，是人。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耶</a:t>
            </a:r>
            <a:r>
              <a:rPr lang="zh-CN" altLang="en-US" sz="3600" b="1" dirty="0" smtClean="0">
                <a:latin typeface="+mn-ea"/>
              </a:rPr>
              <a:t>稣是完全的神，也是完全的人。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6510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耶稣的自称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我与父原为一。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10:30</a:t>
            </a:r>
          </a:p>
          <a:p>
            <a:r>
              <a:rPr lang="zh-CN" altLang="en-US" sz="3600" b="1" dirty="0">
                <a:latin typeface="+mn-ea"/>
              </a:rPr>
              <a:t>犹太人又拿起石头来要打他</a:t>
            </a:r>
            <a:r>
              <a:rPr lang="zh-CN" altLang="en-US" sz="3600" b="1" dirty="0" smtClean="0">
                <a:latin typeface="+mn-ea"/>
              </a:rPr>
              <a:t>。约 </a:t>
            </a:r>
            <a:r>
              <a:rPr lang="en-US" altLang="zh-CN" sz="3600" b="1" dirty="0" smtClean="0">
                <a:latin typeface="+mn-ea"/>
              </a:rPr>
              <a:t>10:31</a:t>
            </a:r>
          </a:p>
          <a:p>
            <a:r>
              <a:rPr lang="zh-CN" altLang="en-US" sz="3600" b="1" dirty="0">
                <a:latin typeface="+mn-ea"/>
              </a:rPr>
              <a:t>我们不是为善事拿石头打你，是为你说僭妄的话；又为你是个人，反将自己当作神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10:33</a:t>
            </a:r>
          </a:p>
          <a:p>
            <a:r>
              <a:rPr lang="zh-CN" altLang="en-US" sz="3600" b="1" dirty="0">
                <a:latin typeface="+mn-ea"/>
              </a:rPr>
              <a:t>父在我里面，我也在父里面</a:t>
            </a:r>
            <a:r>
              <a:rPr lang="zh-CN" altLang="en-US" sz="3600" b="1" dirty="0" smtClean="0">
                <a:latin typeface="+mn-ea"/>
              </a:rPr>
              <a:t>。约 </a:t>
            </a:r>
            <a:r>
              <a:rPr lang="en-US" altLang="zh-CN" sz="3600" b="1" dirty="0" smtClean="0">
                <a:latin typeface="+mn-ea"/>
              </a:rPr>
              <a:t>10:38</a:t>
            </a:r>
          </a:p>
          <a:p>
            <a:r>
              <a:rPr lang="zh-CN" altLang="en-US" sz="3600" b="1" dirty="0" smtClean="0">
                <a:latin typeface="+mn-ea"/>
              </a:rPr>
              <a:t>父 ≡ 耶稣。</a:t>
            </a:r>
            <a:endParaRPr lang="en-US" altLang="zh-CN" sz="3600" b="1" dirty="0" smtClean="0">
              <a:latin typeface="+mn-ea"/>
            </a:endParaRPr>
          </a:p>
          <a:p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290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你们的祖宗亚伯拉罕欢欢喜喜的仰望我的日子，既看见了就快乐。」</a:t>
            </a:r>
            <a:r>
              <a:rPr lang="en-US" altLang="zh-CN" sz="3600" b="1" dirty="0" smtClean="0"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犹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太人说：「你还没有五十岁，岂见过亚伯拉罕呢？」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稣说：「我实实在在的告诉你们，还没有亚伯拉罕就有了我。」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於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是他们拿石头要打他；耶稣却躲藏，从殿里出去了。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8:56-59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91066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多马的经验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多</a:t>
            </a:r>
            <a:r>
              <a:rPr lang="zh-CN" altLang="en-US" sz="3600" b="1" dirty="0" smtClean="0">
                <a:latin typeface="+mn-ea"/>
              </a:rPr>
              <a:t>疑的多马</a:t>
            </a:r>
            <a:r>
              <a:rPr lang="en-US" altLang="zh-CN" sz="3600" b="1" dirty="0" smtClean="0">
                <a:latin typeface="+mn-ea"/>
              </a:rPr>
              <a:t>(Doubting Thomas)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多</a:t>
            </a:r>
            <a:r>
              <a:rPr lang="zh-CN" altLang="en-US" sz="3600" b="1" dirty="0">
                <a:latin typeface="+mn-ea"/>
              </a:rPr>
              <a:t>马说：「我的主！我的神</a:t>
            </a:r>
            <a:r>
              <a:rPr lang="zh-CN" altLang="en-US" sz="3600" b="1" dirty="0" smtClean="0">
                <a:latin typeface="+mn-ea"/>
              </a:rPr>
              <a:t>！」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20:28 </a:t>
            </a:r>
          </a:p>
          <a:p>
            <a:r>
              <a:rPr lang="zh-CN" altLang="en-US" sz="3600" b="1" dirty="0">
                <a:latin typeface="+mn-ea"/>
              </a:rPr>
              <a:t>我的主！我</a:t>
            </a:r>
            <a:r>
              <a:rPr lang="zh-CN" altLang="en-US" sz="3600" b="1" dirty="0" smtClean="0">
                <a:latin typeface="+mn-ea"/>
              </a:rPr>
              <a:t>的耶和</a:t>
            </a:r>
            <a:r>
              <a:rPr lang="zh-CN" altLang="en-US" sz="3600" b="1" dirty="0">
                <a:latin typeface="+mn-ea"/>
              </a:rPr>
              <a:t>华！我</a:t>
            </a:r>
            <a:r>
              <a:rPr lang="zh-CN" altLang="en-US" sz="3600" b="1" dirty="0" smtClean="0">
                <a:latin typeface="+mn-ea"/>
              </a:rPr>
              <a:t>的 </a:t>
            </a:r>
            <a:r>
              <a:rPr lang="en-US" altLang="zh-CN" sz="3600" b="1" dirty="0" smtClean="0">
                <a:latin typeface="+mn-ea"/>
              </a:rPr>
              <a:t>I am </a:t>
            </a:r>
            <a:r>
              <a:rPr lang="zh-CN" altLang="en-US" sz="3600" b="1" dirty="0" smtClean="0">
                <a:latin typeface="+mn-ea"/>
              </a:rPr>
              <a:t>！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因从死里复活，以大能显明是神的儿子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罗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</a:t>
            </a:r>
          </a:p>
          <a:p>
            <a:r>
              <a:rPr lang="zh-CN" altLang="en-US" sz="3600" b="1" dirty="0">
                <a:latin typeface="+mn-ea"/>
              </a:rPr>
              <a:t>改</a:t>
            </a:r>
            <a:r>
              <a:rPr lang="zh-CN" altLang="en-US" sz="3600" b="1" dirty="0" smtClean="0">
                <a:latin typeface="+mn-ea"/>
              </a:rPr>
              <a:t>变了多马的一生。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63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87" y="0"/>
            <a:ext cx="8230313" cy="11766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洪水泛滥之时，耶和华坐著为</a:t>
            </a:r>
            <a:r>
              <a:rPr lang="zh-CN" altLang="en-US" sz="3600" b="1" dirty="0" smtClean="0">
                <a:latin typeface="+mn-ea"/>
              </a:rPr>
              <a:t>王。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29:10a</a:t>
            </a:r>
          </a:p>
          <a:p>
            <a:r>
              <a:rPr lang="zh-CN" altLang="en-US" sz="3600" b="1" dirty="0">
                <a:latin typeface="+mn-ea"/>
              </a:rPr>
              <a:t>耶稣说：「你们这小信的人哪，为什麽胆怯呢？」於是起来，斥责风和海，风和海就大大的平静了</a:t>
            </a:r>
            <a:r>
              <a:rPr lang="zh-CN" altLang="en-US" sz="3600" b="1" dirty="0" smtClean="0">
                <a:latin typeface="+mn-ea"/>
              </a:rPr>
              <a:t>。太 </a:t>
            </a:r>
            <a:r>
              <a:rPr lang="en-US" altLang="zh-CN" sz="3600" b="1" dirty="0" smtClean="0">
                <a:latin typeface="+mn-ea"/>
              </a:rPr>
              <a:t>8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16</a:t>
            </a:r>
          </a:p>
          <a:p>
            <a:r>
              <a:rPr lang="zh-CN" altLang="en-US" sz="3600" b="1" dirty="0">
                <a:latin typeface="+mn-ea"/>
              </a:rPr>
              <a:t>耶和华坐著为王，直到永远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29:10b</a:t>
            </a:r>
            <a:endParaRPr lang="en-US" altLang="zh-CN" sz="3600" b="1" dirty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323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6049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你们要休</a:t>
            </a:r>
            <a:r>
              <a:rPr lang="zh-CN" altLang="en-US" sz="3600" b="1" dirty="0" smtClean="0">
                <a:latin typeface="+mn-ea"/>
              </a:rPr>
              <a:t>息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安静），</a:t>
            </a:r>
            <a:r>
              <a:rPr lang="zh-CN" altLang="en-US" sz="3600" b="1" dirty="0">
                <a:latin typeface="+mn-ea"/>
              </a:rPr>
              <a:t>要知道我是神！我必在外邦中被尊崇，在遍地上也被尊崇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46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10</a:t>
            </a:r>
            <a:r>
              <a:rPr lang="zh-CN" altLang="en-US" sz="3600" b="1" dirty="0" smtClean="0">
                <a:latin typeface="+mn-ea"/>
              </a:rPr>
              <a:t> 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摩西对百姓说：「不要惧怕，只管站住！看耶和华今天向你们所要施行的救恩。因为，你们今天所看见的埃及人必永远不再看见了。 </a:t>
            </a:r>
            <a:r>
              <a:rPr lang="zh-CN" altLang="en-US" sz="3600" b="1" dirty="0" smtClean="0">
                <a:latin typeface="+mn-ea"/>
              </a:rPr>
              <a:t>耶</a:t>
            </a:r>
            <a:r>
              <a:rPr lang="zh-CN" altLang="en-US" sz="3600" b="1" dirty="0">
                <a:latin typeface="+mn-ea"/>
              </a:rPr>
              <a:t>和华必为你们争战；你们只管静默，不要作声</a:t>
            </a:r>
            <a:r>
              <a:rPr lang="zh-CN" altLang="en-US" sz="3600" b="1" dirty="0" smtClean="0">
                <a:latin typeface="+mn-ea"/>
              </a:rPr>
              <a:t>。」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 smtClean="0">
                <a:latin typeface="+mn-ea"/>
              </a:rPr>
              <a:t>14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13-14</a:t>
            </a:r>
            <a:r>
              <a:rPr lang="zh-CN" altLang="en-US" sz="3600" b="1" dirty="0" smtClean="0">
                <a:latin typeface="+mn-ea"/>
              </a:rPr>
              <a:t> 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82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CN" altLang="en-US" b="1" smtClean="0"/>
              <a:t>权柄都归耶稣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zh-CN" altLang="en-US" b="1" dirty="0"/>
              <a:t>耶稣进前来，对他们说</a:t>
            </a:r>
            <a:r>
              <a:rPr lang="zh-CN" altLang="en-US" b="1" dirty="0" smtClean="0"/>
              <a:t>：天</a:t>
            </a:r>
            <a:r>
              <a:rPr lang="zh-CN" altLang="en-US" b="1" dirty="0"/>
              <a:t>上地下所有的权柄都赐给我了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			</a:t>
            </a:r>
            <a:r>
              <a:rPr lang="zh-CN" altLang="en-US" b="1" dirty="0" smtClean="0"/>
              <a:t>太 </a:t>
            </a:r>
            <a:r>
              <a:rPr lang="en-US" altLang="zh-CN" b="1" dirty="0" smtClean="0"/>
              <a:t>28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18</a:t>
            </a:r>
          </a:p>
          <a:p>
            <a:r>
              <a:rPr lang="zh-CN" altLang="en-US" b="1" dirty="0" smtClean="0"/>
              <a:t>都归耶稣。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2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耶稣知道将要临到自己的一切事，就出来对他们说：「你们找谁？」</a:t>
            </a:r>
            <a:r>
              <a:rPr lang="en-US" altLang="zh-CN" sz="3600" b="1" dirty="0" smtClean="0"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们回答说：「找拿撒勒人耶稣。」耶稣说：「我就是。」卖他的犹大也同他们站在那里。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稣一说「我就是」，他们就退後倒在地上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18:4-6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939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两段奇怪的经文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我实实在在的告诉你们，还没有亚伯拉罕就有了我。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於是他们拿石头要打他。</a:t>
            </a:r>
            <a:endParaRPr lang="en-US" altLang="zh-CN" sz="3600" b="1" dirty="0" smtClean="0"/>
          </a:p>
          <a:p>
            <a:r>
              <a:rPr lang="zh-CN" altLang="en-US" sz="3600" b="1" dirty="0"/>
              <a:t>为什</a:t>
            </a:r>
            <a:r>
              <a:rPr lang="zh-CN" altLang="en-US" sz="3600" b="1" dirty="0" smtClean="0"/>
              <a:t>么？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140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耶稣一说「我就是」，他们就退後倒在地上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为什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7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先看第一段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还没有亚伯拉罕就有了我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Before Abraham, I am.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是“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I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am”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触怒了犹太人。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14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第二段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耶稣一说「我就是」，他们就退後倒在地上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我就是。也是“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I am”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是“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I am”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的威力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，使他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们退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後倒在地上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“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I am”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是什么？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0125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再看一段经文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神对摩西说：「我是自有永有的」；又说：「你要对以色列人这样说：</a:t>
            </a:r>
            <a:r>
              <a:rPr lang="en-US" altLang="zh-CN" sz="3600" b="1" dirty="0" smtClean="0">
                <a:latin typeface="SimSun"/>
                <a:ea typeface="SimSun"/>
              </a:rPr>
              <a:t>『</a:t>
            </a:r>
            <a:r>
              <a:rPr lang="zh-CN" altLang="en-US" sz="3600" b="1" dirty="0" smtClean="0">
                <a:latin typeface="SimSun"/>
                <a:ea typeface="SimSun"/>
              </a:rPr>
              <a:t>那自有的打发我到你们这里来。</a:t>
            </a:r>
            <a:r>
              <a:rPr lang="en-US" altLang="zh-CN" sz="3600" b="1" dirty="0" smtClean="0">
                <a:latin typeface="SimSun"/>
                <a:ea typeface="SimSun"/>
              </a:rPr>
              <a:t>』</a:t>
            </a:r>
            <a:r>
              <a:rPr lang="zh-CN" altLang="en-US" sz="3600" b="1" dirty="0" smtClean="0">
                <a:latin typeface="SimSun"/>
                <a:ea typeface="SimSun"/>
              </a:rPr>
              <a:t>」</a:t>
            </a:r>
            <a:r>
              <a:rPr lang="en-US" altLang="zh-CN" sz="3600" b="1" dirty="0" smtClean="0">
                <a:latin typeface="SimSun"/>
                <a:ea typeface="SimSun"/>
              </a:rPr>
              <a:t>					</a:t>
            </a:r>
            <a:r>
              <a:rPr lang="zh-CN" altLang="en-US" sz="3600" b="1" dirty="0" smtClean="0">
                <a:latin typeface="SimSun"/>
                <a:ea typeface="SimSun"/>
              </a:rPr>
              <a:t>出 </a:t>
            </a:r>
            <a:r>
              <a:rPr lang="en-US" altLang="zh-CN" sz="3600" b="1" dirty="0" smtClean="0">
                <a:latin typeface="SimSun"/>
                <a:ea typeface="SimSun"/>
              </a:rPr>
              <a:t>3:14</a:t>
            </a:r>
          </a:p>
          <a:p>
            <a:r>
              <a:rPr lang="zh-CN" altLang="en-US" sz="3600" b="1" dirty="0" smtClean="0"/>
              <a:t>“自有永有</a:t>
            </a:r>
            <a:r>
              <a:rPr lang="en-US" altLang="zh-CN" sz="3600" b="1" dirty="0" smtClean="0"/>
              <a:t>”, “</a:t>
            </a:r>
            <a:r>
              <a:rPr lang="en-US" altLang="zh-CN" sz="3600" b="1" dirty="0" smtClean="0">
                <a:latin typeface="+mn-ea"/>
              </a:rPr>
              <a:t>YHWH”,</a:t>
            </a:r>
            <a:r>
              <a:rPr lang="zh-CN" altLang="en-US" sz="3600" b="1" dirty="0" smtClean="0">
                <a:latin typeface="+mn-ea"/>
              </a:rPr>
              <a:t>就是耶和华。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I am who I am. </a:t>
            </a: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“I am”</a:t>
            </a:r>
            <a:r>
              <a:rPr lang="zh-CN" altLang="en-US" sz="3600" b="1" dirty="0" smtClean="0">
                <a:latin typeface="+mn-ea"/>
              </a:rPr>
              <a:t>是神的名字。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94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pPr eaLnBrk="1" hangingPunct="1"/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耶和华</a:t>
            </a:r>
            <a:endParaRPr lang="zh-CN" altLang="en-US" sz="4800" b="1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8229600" cy="4525962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altLang="zh-CN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YHWH </a:t>
            </a: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耶和华。</a:t>
            </a:r>
            <a:r>
              <a:rPr lang="en-US" altLang="zh-CN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I am who I am.</a:t>
            </a:r>
          </a:p>
          <a:p>
            <a:pPr eaLnBrk="1" hangingPunct="1">
              <a:spcAft>
                <a:spcPct val="50000"/>
              </a:spcAft>
            </a:pP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我就是我。就是其所是。</a:t>
            </a:r>
          </a:p>
          <a:p>
            <a:pPr eaLnBrk="1" hangingPunct="1">
              <a:spcAft>
                <a:spcPct val="50000"/>
              </a:spcAft>
            </a:pP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无限的圣洁，公义，慈爱，能力。</a:t>
            </a:r>
          </a:p>
          <a:p>
            <a:pPr eaLnBrk="1" hangingPunct="1">
              <a:spcAft>
                <a:spcPct val="50000"/>
              </a:spcAft>
            </a:pP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自有永有。无始无终。永远也是独一的真神。</a:t>
            </a:r>
          </a:p>
        </p:txBody>
      </p:sp>
    </p:spTree>
    <p:extLst>
      <p:ext uri="{BB962C8B-B14F-4D97-AF65-F5344CB8AC3E}">
        <p14:creationId xmlns:p14="http://schemas.microsoft.com/office/powerpoint/2010/main" val="36735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1067</Words>
  <Application>Microsoft Office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宋体</vt:lpstr>
      <vt:lpstr>宋体</vt:lpstr>
      <vt:lpstr>Arial</vt:lpstr>
      <vt:lpstr>Calibri</vt:lpstr>
      <vt:lpstr>Times New Roman</vt:lpstr>
      <vt:lpstr>Office Theme</vt:lpstr>
      <vt:lpstr>Default Design</vt:lpstr>
      <vt:lpstr>1_Default Design</vt:lpstr>
      <vt:lpstr>我是！</vt:lpstr>
      <vt:lpstr>PowerPoint Presentation</vt:lpstr>
      <vt:lpstr>PowerPoint Presentation</vt:lpstr>
      <vt:lpstr>两段奇怪的经文</vt:lpstr>
      <vt:lpstr>PowerPoint Presentation</vt:lpstr>
      <vt:lpstr>先看第一段</vt:lpstr>
      <vt:lpstr>第二段</vt:lpstr>
      <vt:lpstr>再看一段经文</vt:lpstr>
      <vt:lpstr>耶和华</vt:lpstr>
      <vt:lpstr>一语双关</vt:lpstr>
      <vt:lpstr>I am 的威力</vt:lpstr>
      <vt:lpstr>耶稣就是耶和华吗？</vt:lpstr>
      <vt:lpstr>神变成了人</vt:lpstr>
      <vt:lpstr>三位一体</vt:lpstr>
      <vt:lpstr>道成了肉身</vt:lpstr>
      <vt:lpstr>PowerPoint Presentation</vt:lpstr>
      <vt:lpstr>异端的教导</vt:lpstr>
      <vt:lpstr>神子与人子</vt:lpstr>
      <vt:lpstr>耶稣的自称</vt:lpstr>
      <vt:lpstr>多马的经验</vt:lpstr>
      <vt:lpstr>PowerPoint Presentation</vt:lpstr>
      <vt:lpstr>PowerPoint Presentation</vt:lpstr>
      <vt:lpstr>权柄都归耶稣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我是！</dc:title>
  <dc:creator>Leaf</dc:creator>
  <cp:lastModifiedBy>Huang Leaf</cp:lastModifiedBy>
  <cp:revision>35</cp:revision>
  <dcterms:created xsi:type="dcterms:W3CDTF">2015-01-10T22:20:56Z</dcterms:created>
  <dcterms:modified xsi:type="dcterms:W3CDTF">2015-02-14T18:30:42Z</dcterms:modified>
</cp:coreProperties>
</file>