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5" r:id="rId17"/>
    <p:sldId id="270" r:id="rId18"/>
    <p:sldId id="271" r:id="rId19"/>
    <p:sldId id="278" r:id="rId20"/>
    <p:sldId id="279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5" autoAdjust="0"/>
  </p:normalViewPr>
  <p:slideViewPr>
    <p:cSldViewPr snapToGrid="0">
      <p:cViewPr varScale="1">
        <p:scale>
          <a:sx n="102" d="100"/>
          <a:sy n="10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7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75E4-2F13-49CE-8725-4E43350560C2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BFBDB-B06A-4B2D-9617-12319A5C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永恒的召唤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6942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黄力夫弟兄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北</a:t>
            </a:r>
            <a:r>
              <a:rPr lang="zh-CN" altLang="en-US" sz="3600" b="1" dirty="0" smtClean="0">
                <a:latin typeface="+mn-ea"/>
              </a:rPr>
              <a:t>卡华人福音基督教会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0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9095"/>
            <a:ext cx="7886700" cy="951610"/>
          </a:xfrm>
        </p:spPr>
        <p:txBody>
          <a:bodyPr/>
          <a:lstStyle/>
          <a:p>
            <a:pPr algn="ctr"/>
            <a:r>
              <a:rPr lang="zh-CN" altLang="en-US" b="1" dirty="0" smtClean="0"/>
              <a:t>彼得的反应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8408"/>
            <a:ext cx="7886700" cy="4942523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西门彼得看见，就俯伏在耶稣膝前，说：「主啊！离开我，我是个罪人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！」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从“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夫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子”到“主啊”。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西门彼得看见，就俯伏在耶稣膝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前。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看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见了神迹，就谦卑在神的面前。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谦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卑的人，就能看见神。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95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586"/>
            <a:ext cx="7886700" cy="98059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+mn-ea"/>
              </a:rPr>
              <a:t>离开我，我是个罪人！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6325"/>
            <a:ext cx="7886700" cy="4960638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犹太人认为罪人不能见神，会有大祸。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彼</a:t>
            </a:r>
            <a:r>
              <a:rPr lang="zh-CN" altLang="en-US" sz="3600" b="1" dirty="0" smtClean="0">
                <a:latin typeface="+mn-ea"/>
              </a:rPr>
              <a:t>得知道自己是个罪人。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彼</a:t>
            </a:r>
            <a:r>
              <a:rPr lang="zh-CN" altLang="en-US" sz="3600" b="1" dirty="0" smtClean="0">
                <a:latin typeface="+mn-ea"/>
              </a:rPr>
              <a:t>得却不知道，罪人才最需要神。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神如果离开罪人，罪人永不能得救。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81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761"/>
            <a:ext cx="7886700" cy="931523"/>
          </a:xfrm>
        </p:spPr>
        <p:txBody>
          <a:bodyPr/>
          <a:lstStyle/>
          <a:p>
            <a:pPr algn="ctr"/>
            <a:r>
              <a:rPr lang="zh-CN" altLang="en-US" b="1" dirty="0" smtClean="0"/>
              <a:t>永恒的召唤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679"/>
            <a:ext cx="7886700" cy="4925284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耶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稣对他们说：「来跟从我，我要叫你们得人如得鱼一样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。」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	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可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1:17</a:t>
            </a: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耶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稣对西门说：「不要怕！从今以後，你要得人了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。」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		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路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5:10</a:t>
            </a:r>
            <a:endParaRPr lang="en-US" altLang="zh-CN" sz="3600" b="1" dirty="0">
              <a:solidFill>
                <a:prstClr val="black"/>
              </a:solidFill>
              <a:latin typeface="+mn-ea"/>
            </a:endParaRPr>
          </a:p>
          <a:p>
            <a:endParaRPr 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43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761"/>
            <a:ext cx="7886700" cy="864065"/>
          </a:xfrm>
        </p:spPr>
        <p:txBody>
          <a:bodyPr/>
          <a:lstStyle/>
          <a:p>
            <a:pPr algn="ctr"/>
            <a:r>
              <a:rPr lang="zh-CN" altLang="en-US" b="1" dirty="0" smtClean="0"/>
              <a:t>彼得蒙召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262"/>
            <a:ext cx="7886700" cy="5052701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他们把两只船拢了岸，就撇下所有的，跟从了耶稣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这不是彼得第一次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遇见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主。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於是领他去见耶稣。耶稣看著他，说：「你是约翰的儿子西</a:t>
            </a:r>
            <a:r>
              <a:rPr lang="zh-CN" altLang="en-US" sz="3600" b="1" dirty="0" smtClean="0">
                <a:latin typeface="+mn-ea"/>
              </a:rPr>
              <a:t>门，</a:t>
            </a:r>
            <a:r>
              <a:rPr lang="zh-CN" altLang="en-US" sz="3600" b="1" dirty="0">
                <a:latin typeface="+mn-ea"/>
              </a:rPr>
              <a:t>你要称为矶法。」（矶法翻出来就是彼得</a:t>
            </a:r>
            <a:r>
              <a:rPr lang="zh-CN" altLang="en-US" sz="3600" b="1" dirty="0" smtClean="0">
                <a:latin typeface="+mn-ea"/>
              </a:rPr>
              <a:t>。）</a:t>
            </a:r>
            <a:r>
              <a:rPr lang="en-US" altLang="zh-CN" sz="3600" b="1" dirty="0" smtClean="0">
                <a:latin typeface="+mn-ea"/>
              </a:rPr>
              <a:t>				</a:t>
            </a:r>
            <a:r>
              <a:rPr lang="zh-CN" altLang="en-US" sz="3600" b="1" dirty="0" smtClean="0">
                <a:latin typeface="+mn-ea"/>
              </a:rPr>
              <a:t>约 </a:t>
            </a:r>
            <a:r>
              <a:rPr lang="en-US" altLang="zh-CN" sz="3600" b="1" dirty="0" smtClean="0">
                <a:latin typeface="+mn-ea"/>
              </a:rPr>
              <a:t>1:42</a:t>
            </a:r>
          </a:p>
        </p:txBody>
      </p:sp>
    </p:spTree>
    <p:extLst>
      <p:ext uri="{BB962C8B-B14F-4D97-AF65-F5344CB8AC3E}">
        <p14:creationId xmlns:p14="http://schemas.microsoft.com/office/powerpoint/2010/main" val="1589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296"/>
            <a:ext cx="7886700" cy="983989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</a:rPr>
              <a:t>磐</a:t>
            </a:r>
            <a:r>
              <a:rPr lang="zh-CN" altLang="en-US" b="1" dirty="0" smtClean="0">
                <a:latin typeface="+mn-ea"/>
              </a:rPr>
              <a:t>石上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1738"/>
            <a:ext cx="7886700" cy="5015225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+mn-ea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彼得”是“石头”的意思。</a:t>
            </a:r>
            <a:endParaRPr lang="en-US" sz="3600" b="1" dirty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我</a:t>
            </a:r>
            <a:r>
              <a:rPr lang="zh-CN" altLang="en-US" sz="3600" b="1" dirty="0">
                <a:latin typeface="+mn-ea"/>
              </a:rPr>
              <a:t>还告诉你，你是彼得，我要把我的教会建造在这磐石上；阴间的权柄（权柄：原文作门），不能胜过他。 </a:t>
            </a:r>
          </a:p>
          <a:p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51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447110"/>
            <a:ext cx="61087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3062" y="5388964"/>
            <a:ext cx="372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SimSun"/>
                <a:ea typeface="SimSun"/>
              </a:rPr>
              <a:t>该撒利亚腓立比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5422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297"/>
            <a:ext cx="7886700" cy="1021464"/>
          </a:xfrm>
        </p:spPr>
        <p:txBody>
          <a:bodyPr/>
          <a:lstStyle/>
          <a:p>
            <a:pPr algn="ctr"/>
            <a:r>
              <a:rPr lang="zh-CN" altLang="en-US" b="1" dirty="0" smtClean="0"/>
              <a:t>三年以后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4224"/>
            <a:ext cx="8005684" cy="499274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彼得三次不认主。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彼得知道主已复活，但无颜再跟随主。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西门彼得对他们说：「我打鱼去。」他们说：「我们也和你同去。」他们就出去，上了船；那一夜并没有打著什麽</a:t>
            </a:r>
            <a:r>
              <a:rPr lang="zh-CN" altLang="en-US" sz="3600" b="1" dirty="0" smtClean="0">
                <a:latin typeface="+mn-ea"/>
              </a:rPr>
              <a:t>。</a:t>
            </a:r>
            <a:r>
              <a:rPr lang="en-US" altLang="zh-CN" sz="3600" b="1" dirty="0" smtClean="0">
                <a:latin typeface="+mn-ea"/>
              </a:rPr>
              <a:t>				</a:t>
            </a:r>
            <a:r>
              <a:rPr lang="zh-CN" altLang="en-US" sz="3600" b="1" dirty="0" smtClean="0">
                <a:latin typeface="+mn-ea"/>
              </a:rPr>
              <a:t>约 </a:t>
            </a:r>
            <a:r>
              <a:rPr lang="en-US" altLang="zh-CN" sz="3600" b="1" dirty="0" smtClean="0">
                <a:latin typeface="+mn-ea"/>
              </a:rPr>
              <a:t>21:3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68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822"/>
            <a:ext cx="7886700" cy="976494"/>
          </a:xfrm>
        </p:spPr>
        <p:txBody>
          <a:bodyPr/>
          <a:lstStyle/>
          <a:p>
            <a:pPr algn="ctr"/>
            <a:r>
              <a:rPr lang="zh-CN" altLang="en-US" b="1" dirty="0" smtClean="0"/>
              <a:t>彼得被重建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6748"/>
            <a:ext cx="7886700" cy="532900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耶稣说：「你们把网撒在船的右边，就必得著。」他们便撒下网去，竟拉不上来了，因为鱼甚</a:t>
            </a:r>
            <a:r>
              <a:rPr lang="zh-CN" altLang="en-US" sz="3600" b="1" dirty="0" smtClean="0">
                <a:latin typeface="+mn-ea"/>
              </a:rPr>
              <a:t>多。</a:t>
            </a:r>
            <a:r>
              <a:rPr lang="en-US" altLang="zh-CN" sz="3600" b="1" dirty="0" smtClean="0">
                <a:latin typeface="+mn-ea"/>
              </a:rPr>
              <a:t>..</a:t>
            </a:r>
            <a:r>
              <a:rPr lang="zh-CN" altLang="en-US" sz="3600" b="1" dirty="0">
                <a:latin typeface="+mn-ea"/>
              </a:rPr>
              <a:t> 西门彼得就</a:t>
            </a:r>
            <a:r>
              <a:rPr lang="zh-CN" altLang="en-US" sz="3600" b="1" dirty="0" smtClean="0">
                <a:latin typeface="+mn-ea"/>
              </a:rPr>
              <a:t>去，</a:t>
            </a:r>
            <a:r>
              <a:rPr lang="zh-CN" altLang="en-US" sz="3600" b="1" dirty="0">
                <a:latin typeface="+mn-ea"/>
              </a:rPr>
              <a:t>把网拉到岸上。那网满了大鱼，共一百五十三条；鱼虽这样多，网却没有破。 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约 </a:t>
            </a:r>
            <a:r>
              <a:rPr lang="en-US" altLang="zh-CN" sz="3600" b="1" dirty="0" smtClean="0">
                <a:latin typeface="+mn-ea"/>
              </a:rPr>
              <a:t>21:6,11</a:t>
            </a:r>
          </a:p>
          <a:p>
            <a:r>
              <a:rPr lang="zh-CN" altLang="en-US" sz="3600" b="1" dirty="0">
                <a:latin typeface="+mn-ea"/>
              </a:rPr>
              <a:t>耶稣对西门彼得说：「约</a:t>
            </a:r>
            <a:r>
              <a:rPr lang="zh-CN" altLang="en-US" sz="3600" b="1" dirty="0" smtClean="0">
                <a:latin typeface="+mn-ea"/>
              </a:rPr>
              <a:t>翰的</a:t>
            </a:r>
            <a:r>
              <a:rPr lang="zh-CN" altLang="en-US" sz="3600" b="1" dirty="0">
                <a:latin typeface="+mn-ea"/>
              </a:rPr>
              <a:t>儿子西门，你爱我比这些更深吗</a:t>
            </a:r>
            <a:r>
              <a:rPr lang="zh-CN" altLang="en-US" sz="3600" b="1" dirty="0" smtClean="0">
                <a:latin typeface="+mn-ea"/>
              </a:rPr>
              <a:t>？」</a:t>
            </a:r>
            <a:r>
              <a:rPr lang="en-US" altLang="zh-CN" sz="3600" b="1" dirty="0" smtClean="0">
                <a:latin typeface="+mn-ea"/>
              </a:rPr>
              <a:t>							</a:t>
            </a:r>
            <a:r>
              <a:rPr lang="zh-CN" altLang="en-US" sz="3600" b="1" dirty="0" smtClean="0">
                <a:latin typeface="+mn-ea"/>
              </a:rPr>
              <a:t>约 </a:t>
            </a:r>
            <a:r>
              <a:rPr lang="en-US" altLang="zh-CN" sz="3600" b="1" dirty="0" smtClean="0">
                <a:latin typeface="+mn-ea"/>
              </a:rPr>
              <a:t>21:15</a:t>
            </a:r>
            <a:endParaRPr lang="en-US" altLang="zh-CN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09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92606"/>
            <a:ext cx="7886700" cy="946089"/>
          </a:xfrm>
        </p:spPr>
        <p:txBody>
          <a:bodyPr/>
          <a:lstStyle/>
          <a:p>
            <a:pPr algn="ctr"/>
            <a:r>
              <a:rPr lang="zh-CN" altLang="en-US" b="1" dirty="0" smtClean="0"/>
              <a:t>彼得再次蒙召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1215"/>
            <a:ext cx="7886700" cy="486574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耶稣对他说：「你喂养我的小羊</a:t>
            </a:r>
            <a:r>
              <a:rPr lang="zh-CN" altLang="en-US" sz="3600" b="1" dirty="0" smtClean="0">
                <a:latin typeface="+mn-ea"/>
              </a:rPr>
              <a:t>。」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第一</a:t>
            </a:r>
            <a:r>
              <a:rPr lang="zh-CN" altLang="en-US" sz="3600" b="1" dirty="0" smtClean="0">
                <a:latin typeface="+mn-ea"/>
              </a:rPr>
              <a:t>次是：得人。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第二</a:t>
            </a:r>
            <a:r>
              <a:rPr lang="zh-CN" altLang="en-US" sz="3600" b="1" dirty="0" smtClean="0">
                <a:latin typeface="+mn-ea"/>
              </a:rPr>
              <a:t>次是：喂养。</a:t>
            </a:r>
            <a:endParaRPr lang="en-US" altLang="zh-CN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83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791"/>
            <a:ext cx="7886700" cy="998979"/>
          </a:xfrm>
        </p:spPr>
        <p:txBody>
          <a:bodyPr/>
          <a:lstStyle/>
          <a:p>
            <a:pPr algn="ctr"/>
            <a:r>
              <a:rPr lang="zh-CN" altLang="en-US" b="1" dirty="0" smtClean="0"/>
              <a:t>改变的彼得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4203"/>
            <a:ext cx="7886700" cy="496276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/>
                <a:ea typeface="SimSun"/>
              </a:rPr>
              <a:t>五旬节到了，门徒都聚集在一处。忽然，从天上有响声下来，好像一阵大风吹过，充满了他们所坐的屋子</a:t>
            </a:r>
            <a:r>
              <a:rPr lang="zh-CN" altLang="en-US" sz="3600" b="1" dirty="0" smtClean="0">
                <a:latin typeface="SimSun"/>
                <a:ea typeface="SimSun"/>
              </a:rPr>
              <a:t>，又</a:t>
            </a:r>
            <a:r>
              <a:rPr lang="zh-CN" altLang="en-US" sz="3600" b="1" dirty="0">
                <a:latin typeface="SimSun"/>
                <a:ea typeface="SimSun"/>
              </a:rPr>
              <a:t>有舌头如火焰显现出来，分开落在他们各人头上</a:t>
            </a:r>
            <a:r>
              <a:rPr lang="zh-CN" altLang="en-US" sz="3600" b="1" dirty="0" smtClean="0">
                <a:latin typeface="SimSun"/>
                <a:ea typeface="SimSun"/>
              </a:rPr>
              <a:t>。他</a:t>
            </a:r>
            <a:r>
              <a:rPr lang="zh-CN" altLang="en-US" sz="3600" b="1" dirty="0">
                <a:latin typeface="SimSun"/>
                <a:ea typeface="SimSun"/>
              </a:rPr>
              <a:t>们就都被圣灵充满，按著圣灵所赐的口才说起别国的话来</a:t>
            </a:r>
            <a:r>
              <a:rPr lang="zh-CN" altLang="en-US" sz="3600" b="1" dirty="0" smtClean="0">
                <a:latin typeface="SimSun"/>
                <a:ea typeface="SimSun"/>
              </a:rPr>
              <a:t>。</a:t>
            </a:r>
            <a:r>
              <a:rPr lang="en-US" altLang="zh-CN" sz="3600" b="1" dirty="0" smtClean="0">
                <a:latin typeface="SimSun"/>
                <a:ea typeface="SimSun"/>
              </a:rPr>
              <a:t>				</a:t>
            </a:r>
            <a:r>
              <a:rPr lang="zh-CN" altLang="en-US" sz="3600" b="1" dirty="0" smtClean="0">
                <a:latin typeface="SimSun"/>
                <a:ea typeface="SimSun"/>
              </a:rPr>
              <a:t>徒 </a:t>
            </a:r>
            <a:r>
              <a:rPr lang="en-US" altLang="zh-CN" sz="3600" b="1" dirty="0" smtClean="0">
                <a:latin typeface="SimSun"/>
                <a:ea typeface="SimSun"/>
              </a:rPr>
              <a:t>2:1-4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6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792" y="457200"/>
            <a:ext cx="802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耶稣站在革尼撒勒湖边，众人拥挤他，要听神的道。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他</a:t>
            </a:r>
            <a:r>
              <a:rPr lang="zh-CN" altLang="en-US" sz="3600" b="1" dirty="0">
                <a:latin typeface="+mn-ea"/>
              </a:rPr>
              <a:t>见有两只船湾在湖边；打鱼的人却离开船洗网去了。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有</a:t>
            </a:r>
            <a:r>
              <a:rPr lang="zh-CN" altLang="en-US" sz="3600" b="1" dirty="0">
                <a:latin typeface="+mn-ea"/>
              </a:rPr>
              <a:t>一只船是西门的，耶稣就上去，请他把船撑开，稍微离岸，就坐下，从船上教训众人。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讲</a:t>
            </a:r>
            <a:r>
              <a:rPr lang="zh-CN" altLang="en-US" sz="3600" b="1" dirty="0">
                <a:latin typeface="+mn-ea"/>
              </a:rPr>
              <a:t>完了，对西门说：「把船开到水深之处，下网打鱼。」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西</a:t>
            </a:r>
            <a:r>
              <a:rPr lang="zh-CN" altLang="en-US" sz="3600" b="1" dirty="0">
                <a:latin typeface="+mn-ea"/>
              </a:rPr>
              <a:t>门说：「夫子，我们整夜劳力，并没有打著什麽。但依从你的话，我就下网</a:t>
            </a:r>
            <a:r>
              <a:rPr lang="zh-CN" altLang="en-US" sz="3600" b="1" dirty="0" smtClean="0">
                <a:latin typeface="+mn-ea"/>
              </a:rPr>
              <a:t>。」</a:t>
            </a:r>
            <a:endParaRPr lang="en-US" altLang="zh-CN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3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94675"/>
            <a:ext cx="7886700" cy="568228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彼得和十一个使徒站起，高声</a:t>
            </a:r>
            <a:r>
              <a:rPr lang="zh-CN" altLang="en-US" sz="3600" b="1" dirty="0" smtClean="0">
                <a:latin typeface="+mn-ea"/>
              </a:rPr>
              <a:t>说</a:t>
            </a:r>
            <a:r>
              <a:rPr lang="en-US" altLang="zh-CN" sz="3600" b="1" dirty="0" smtClean="0">
                <a:latin typeface="+mn-ea"/>
              </a:rPr>
              <a:t>…							</a:t>
            </a:r>
            <a:r>
              <a:rPr lang="zh-CN" altLang="en-US" sz="3600" b="1" dirty="0" smtClean="0">
                <a:latin typeface="+mn-ea"/>
              </a:rPr>
              <a:t>徒 </a:t>
            </a:r>
            <a:r>
              <a:rPr lang="en-US" altLang="zh-CN" sz="3600" b="1" dirty="0" smtClean="0">
                <a:latin typeface="+mn-ea"/>
              </a:rPr>
              <a:t>2:14</a:t>
            </a:r>
          </a:p>
          <a:p>
            <a:r>
              <a:rPr lang="zh-CN" altLang="en-US" sz="3600" b="1" dirty="0">
                <a:latin typeface="+mn-ea"/>
              </a:rPr>
              <a:t>於是领受他话的人就受了洗。那一天，门徒约添了三千</a:t>
            </a:r>
            <a:r>
              <a:rPr lang="zh-CN" altLang="en-US" sz="3600" b="1" dirty="0" smtClean="0">
                <a:latin typeface="+mn-ea"/>
              </a:rPr>
              <a:t>人。</a:t>
            </a:r>
            <a:r>
              <a:rPr lang="en-US" altLang="zh-CN" sz="3600" b="1" dirty="0" smtClean="0">
                <a:latin typeface="+mn-ea"/>
              </a:rPr>
              <a:t>		</a:t>
            </a:r>
            <a:r>
              <a:rPr lang="zh-CN" altLang="en-US" sz="3600" b="1" dirty="0" smtClean="0">
                <a:latin typeface="+mn-ea"/>
              </a:rPr>
              <a:t>徒 </a:t>
            </a:r>
            <a:r>
              <a:rPr lang="en-US" altLang="zh-CN" sz="3600" b="1" dirty="0" smtClean="0">
                <a:latin typeface="+mn-ea"/>
              </a:rPr>
              <a:t>2:41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49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6722"/>
            <a:ext cx="7886700" cy="894331"/>
          </a:xfrm>
        </p:spPr>
        <p:txBody>
          <a:bodyPr/>
          <a:lstStyle/>
          <a:p>
            <a:pPr algn="ctr"/>
            <a:r>
              <a:rPr lang="zh-CN" altLang="en-US" b="1" dirty="0" smtClean="0"/>
              <a:t>付代价的蒙召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060"/>
            <a:ext cx="7886700" cy="504690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我实实在在的告诉你，你年少的时候，自己束上带子，随意往来；但年老的时候，你要伸出手来，别人要把你束上，带你到不愿意去的地方。」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（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耶稣说这话是指著彼得要怎样死，荣耀神。）说了这话，就对他说：「你跟从我吧！」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 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约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21:18-19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23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843"/>
            <a:ext cx="7886700" cy="842572"/>
          </a:xfrm>
        </p:spPr>
        <p:txBody>
          <a:bodyPr/>
          <a:lstStyle/>
          <a:p>
            <a:pPr algn="ctr"/>
            <a:r>
              <a:rPr lang="zh-CN" altLang="en-US" b="1" dirty="0" smtClean="0"/>
              <a:t>荣耀的见证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3802"/>
            <a:ext cx="8101282" cy="5305245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+mn-ea"/>
              </a:rPr>
              <a:t>我这作长老、作基督受苦的见证、同享後来所要显现之荣耀的，劝你们中间与我同作长老的人：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务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要牧养在你们中间神的群羊，按著神旨意照管他们；不是出於勉强，乃是出於甘心；也不是因为贪财，乃是出於乐意；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也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不是辖制所托付你们的，乃是作群羊的榜样。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到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了牧长显现的时候，你们必得那永不衰残的荣耀冠冕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。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						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彼前 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5:1-4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36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79" y="181155"/>
            <a:ext cx="7443365" cy="5210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8309" y="5520912"/>
            <a:ext cx="39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/>
              <a:t>彼得倒钉十字架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65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" y="329184"/>
            <a:ext cx="82387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他们下了网，就圈住许多鱼，网险些裂开，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便招呼那只船上的同伴来帮助。他们就来，把鱼装满了两只船，甚至船要沉下去。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西门彼得看见，就俯伏在耶稣膝前，说：「主啊！离开我，我是个罪人！」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他和一切同在的人都惊讶这一网所打的鱼。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他的夥伴西庇太的儿子雅各、约翰，也是这样。耶稣对西门说：「不要怕！从今以後，你要得人了。」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他们把两只船拢了岸，就撇下所有的，跟从了耶稣。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			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路 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5:1-11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7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103"/>
            <a:ext cx="7886700" cy="905890"/>
          </a:xfrm>
        </p:spPr>
        <p:txBody>
          <a:bodyPr/>
          <a:lstStyle/>
          <a:p>
            <a:pPr algn="ctr"/>
            <a:r>
              <a:rPr lang="zh-CN" altLang="en-US" b="1" dirty="0" smtClean="0"/>
              <a:t>讲道大纲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578"/>
            <a:ext cx="7886700" cy="4943386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彼得</a:t>
            </a:r>
            <a:r>
              <a:rPr lang="zh-CN" altLang="en-US" sz="3600" b="1" dirty="0" smtClean="0"/>
              <a:t>初次蒙召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彼得再次蒙召。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00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383"/>
            <a:ext cx="7886700" cy="942466"/>
          </a:xfrm>
        </p:spPr>
        <p:txBody>
          <a:bodyPr/>
          <a:lstStyle/>
          <a:p>
            <a:pPr algn="ctr"/>
            <a:r>
              <a:rPr lang="zh-CN" altLang="en-US" b="1" dirty="0" smtClean="0"/>
              <a:t>人的饥渴与神的供应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9576"/>
            <a:ext cx="7886700" cy="4997387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耶稣站在革尼撒勒湖边，众人拥挤他，要听神的道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众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人饥渴，要听神的道。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为什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么？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怎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么知道耶稣说的，就是神的道？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519"/>
            <a:ext cx="7886700" cy="915034"/>
          </a:xfrm>
        </p:spPr>
        <p:txBody>
          <a:bodyPr/>
          <a:lstStyle/>
          <a:p>
            <a:pPr algn="ctr"/>
            <a:r>
              <a:rPr lang="zh-CN" altLang="en-US" b="1" dirty="0" smtClean="0"/>
              <a:t>耶稣行了许多神迹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5816"/>
            <a:ext cx="7886700" cy="540727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众人都惊讶，彼此对问说：「这是什麽道理呢？因为他用权柄能力吩咐污鬼，污鬼就出来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。」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4:36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耶稣站在他旁边，斥责那热病，热就退了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4:39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耶稣按手在他们各人身上，医好他们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4:40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938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807"/>
            <a:ext cx="7886700" cy="1024762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宋体" panose="02010600030101010101" pitchFamily="2" charset="-122"/>
              </a:rPr>
              <a:t>从船上教训众人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5569"/>
            <a:ext cx="7886700" cy="5061394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有一只船是西门的，耶稣就上去，请他把船撑开，稍微离岸，就坐下，从船上教训众人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以船做讲台，用天国的话语，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教训众人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船是西门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951"/>
            <a:ext cx="7886700" cy="924178"/>
          </a:xfrm>
        </p:spPr>
        <p:txBody>
          <a:bodyPr/>
          <a:lstStyle/>
          <a:p>
            <a:pPr algn="ctr"/>
            <a:r>
              <a:rPr lang="zh-CN" altLang="en-US" b="1" dirty="0" smtClean="0"/>
              <a:t>彼得的光景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0120"/>
            <a:ext cx="7886700" cy="4960811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看见西门和西门的兄弟安得烈在海边撒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网。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				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可 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1:16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耶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稣看见他们打渔，却一无所获。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夫子，我们整夜劳力，并没有打著什麽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				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路 </a:t>
            </a:r>
            <a:r>
              <a:rPr lang="en-US" altLang="zh-CN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5:5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事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业上的挫折与灰心。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865"/>
            <a:ext cx="7886700" cy="960120"/>
          </a:xfrm>
        </p:spPr>
        <p:txBody>
          <a:bodyPr/>
          <a:lstStyle/>
          <a:p>
            <a:pPr algn="ctr"/>
            <a:r>
              <a:rPr lang="zh-CN" altLang="en-US" b="1" dirty="0"/>
              <a:t>耶</a:t>
            </a:r>
            <a:r>
              <a:rPr lang="zh-CN" altLang="en-US" b="1" dirty="0" smtClean="0"/>
              <a:t>稣的神迹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0120"/>
            <a:ext cx="7886700" cy="5404104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讲完了，对西门说：「把船开到水深之处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，下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网打鱼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。」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西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门说：「夫子，我们整夜劳力，并没有打著什麽。但依从你的话，我就下网。」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他们下了网，就圈住许多鱼，网险些裂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 panose="02010600030101010101" pitchFamily="2" charset="-122"/>
              </a:rPr>
              <a:t>开。</a:t>
            </a:r>
            <a:endParaRPr lang="en-US" altLang="zh-CN" sz="3600" b="1" dirty="0" smtClean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把鱼装满了两只船，甚至船要沉下去。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3673</TotalTime>
  <Words>1568</Words>
  <Application>Microsoft Office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永恒的召唤</vt:lpstr>
      <vt:lpstr>PowerPoint Presentation</vt:lpstr>
      <vt:lpstr>PowerPoint Presentation</vt:lpstr>
      <vt:lpstr>讲道大纲</vt:lpstr>
      <vt:lpstr>人的饥渴与神的供应</vt:lpstr>
      <vt:lpstr>耶稣行了许多神迹</vt:lpstr>
      <vt:lpstr>从船上教训众人</vt:lpstr>
      <vt:lpstr>彼得的光景</vt:lpstr>
      <vt:lpstr>耶稣的神迹</vt:lpstr>
      <vt:lpstr>彼得的反应</vt:lpstr>
      <vt:lpstr>离开我，我是个罪人！</vt:lpstr>
      <vt:lpstr>永恒的召唤</vt:lpstr>
      <vt:lpstr>彼得蒙召</vt:lpstr>
      <vt:lpstr>磐石上</vt:lpstr>
      <vt:lpstr>PowerPoint Presentation</vt:lpstr>
      <vt:lpstr>三年以后</vt:lpstr>
      <vt:lpstr>彼得被重建</vt:lpstr>
      <vt:lpstr>彼得再次蒙召</vt:lpstr>
      <vt:lpstr>改变的彼得</vt:lpstr>
      <vt:lpstr>PowerPoint Presentation</vt:lpstr>
      <vt:lpstr>付代价的蒙召</vt:lpstr>
      <vt:lpstr>荣耀的见证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Leaf</dc:creator>
  <cp:lastModifiedBy>Leaf</cp:lastModifiedBy>
  <cp:revision>30</cp:revision>
  <dcterms:created xsi:type="dcterms:W3CDTF">2014-10-29T17:39:26Z</dcterms:created>
  <dcterms:modified xsi:type="dcterms:W3CDTF">2015-01-18T02:44:13Z</dcterms:modified>
</cp:coreProperties>
</file>