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7" r:id="rId4"/>
    <p:sldId id="258" r:id="rId5"/>
    <p:sldId id="271" r:id="rId6"/>
    <p:sldId id="259" r:id="rId7"/>
    <p:sldId id="272" r:id="rId8"/>
    <p:sldId id="260" r:id="rId9"/>
    <p:sldId id="266" r:id="rId10"/>
    <p:sldId id="269" r:id="rId11"/>
    <p:sldId id="261" r:id="rId12"/>
    <p:sldId id="262" r:id="rId13"/>
    <p:sldId id="273" r:id="rId14"/>
    <p:sldId id="264" r:id="rId15"/>
    <p:sldId id="265" r:id="rId16"/>
    <p:sldId id="274" r:id="rId17"/>
    <p:sldId id="270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4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1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97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60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75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42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259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61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91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9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84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18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84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16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27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42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31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57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53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77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3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74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889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861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52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5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6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2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56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5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50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1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9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22DA-1CF2-44E1-8753-F61744EBC3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6CC1-C882-46C5-B1FD-DED1D0BF89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凡事谢恩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42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54"/>
            <a:ext cx="8229600" cy="1019321"/>
          </a:xfrm>
        </p:spPr>
        <p:txBody>
          <a:bodyPr/>
          <a:lstStyle/>
          <a:p>
            <a:r>
              <a:rPr lang="zh-CN" altLang="en-US" b="1" dirty="0" smtClean="0"/>
              <a:t>为同工们的辛劳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9674"/>
            <a:ext cx="8229600" cy="5408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执事们辛苦了。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蔡业冈弟兄中风。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神人说：「不要惧怕！与我们同在的比与他们同在的更多。」 </a:t>
            </a:r>
            <a:r>
              <a:rPr lang="zh-CN" altLang="en-US" sz="3600" b="1" dirty="0" smtClean="0">
                <a:latin typeface="+mn-ea"/>
              </a:rPr>
              <a:t>以</a:t>
            </a:r>
            <a:r>
              <a:rPr lang="zh-CN" altLang="en-US" sz="3600" b="1" dirty="0">
                <a:latin typeface="+mn-ea"/>
              </a:rPr>
              <a:t>利沙祷告说：「耶和华啊，求你开这少年人的眼目，使他能看见。」耶和华开他的眼目，他就看见满山有火车火马围绕以利沙。 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王下 </a:t>
            </a:r>
            <a:r>
              <a:rPr lang="en-US" altLang="zh-CN" sz="3600" b="1" dirty="0" smtClean="0">
                <a:latin typeface="+mn-ea"/>
              </a:rPr>
              <a:t>6:16-17</a:t>
            </a:r>
            <a:endParaRPr lang="zh-CN" altLang="en-US" sz="3600" b="1" dirty="0"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820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694"/>
            <a:ext cx="8229600" cy="5703469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讲台。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主日学。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王炘弟兄，洪波姐妹。</a:t>
            </a:r>
            <a:endParaRPr lang="en-US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3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44"/>
            <a:ext cx="8229600" cy="992038"/>
          </a:xfrm>
        </p:spPr>
        <p:txBody>
          <a:bodyPr/>
          <a:lstStyle/>
          <a:p>
            <a:r>
              <a:rPr lang="zh-CN" altLang="en-US" b="1" dirty="0" smtClean="0"/>
              <a:t>为团契小组的温暖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072"/>
            <a:ext cx="8229600" cy="492709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看哪，弟兄和睦同居是何等的善，何等的美</a:t>
            </a:r>
            <a:r>
              <a:rPr lang="zh-CN" altLang="en-US" sz="3600" b="1" dirty="0" smtClean="0">
                <a:latin typeface="+mn-ea"/>
              </a:rPr>
              <a:t>！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诗 </a:t>
            </a:r>
            <a:r>
              <a:rPr lang="en-US" altLang="zh-CN" sz="3600" b="1" dirty="0" smtClean="0">
                <a:latin typeface="+mn-ea"/>
              </a:rPr>
              <a:t>133:1</a:t>
            </a:r>
          </a:p>
          <a:p>
            <a:r>
              <a:rPr lang="zh-CN" altLang="en-US" sz="3600" b="1" dirty="0" smtClean="0">
                <a:latin typeface="+mn-ea"/>
              </a:rPr>
              <a:t>严天聪弟兄。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Rita</a:t>
            </a:r>
            <a:r>
              <a:rPr lang="en-US" sz="3600" b="1" dirty="0" smtClean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和 </a:t>
            </a:r>
            <a:r>
              <a:rPr lang="en-US" altLang="zh-CN" sz="3600" b="1" dirty="0" smtClean="0">
                <a:latin typeface="+mn-ea"/>
              </a:rPr>
              <a:t>Isaac </a:t>
            </a:r>
            <a:r>
              <a:rPr lang="zh-CN" altLang="en-US" sz="3600" b="1" dirty="0" smtClean="0">
                <a:latin typeface="+mn-ea"/>
              </a:rPr>
              <a:t>夫妇。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为蔡业冈弟兄祷告。</a:t>
            </a:r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527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620"/>
            <a:ext cx="8229600" cy="898554"/>
          </a:xfrm>
        </p:spPr>
        <p:txBody>
          <a:bodyPr/>
          <a:lstStyle/>
          <a:p>
            <a:r>
              <a:rPr lang="zh-CN" altLang="en-US" b="1" dirty="0" smtClean="0"/>
              <a:t>为弟兄姐妹的灵命成长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5174"/>
            <a:ext cx="8229600" cy="509098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小健姐妹的追思礼拜。</a:t>
            </a:r>
            <a:endParaRPr lang="en-US" altLang="zh-CN" sz="3600" b="1" dirty="0" smtClean="0"/>
          </a:p>
          <a:p>
            <a:r>
              <a:rPr lang="zh-CN" altLang="en-US" sz="3600" b="1" dirty="0"/>
              <a:t>小</a:t>
            </a:r>
            <a:r>
              <a:rPr lang="zh-CN" altLang="en-US" sz="3600" b="1" dirty="0" smtClean="0"/>
              <a:t>健去一个更好的地方，将来还要再见面。</a:t>
            </a:r>
            <a:r>
              <a:rPr lang="en-US" altLang="zh-CN" sz="3600" b="1" dirty="0" smtClean="0"/>
              <a:t>				-- </a:t>
            </a:r>
            <a:r>
              <a:rPr lang="zh-CN" altLang="en-US" sz="3600" b="1" dirty="0" smtClean="0"/>
              <a:t>谭大哥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5903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2257" y="569343"/>
            <a:ext cx="77206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因祂活着  我能面对明天 </a:t>
            </a:r>
          </a:p>
          <a:p>
            <a:r>
              <a:rPr lang="zh-CN" altLang="en-US" sz="3600" b="1" dirty="0" smtClean="0"/>
              <a:t>因</a:t>
            </a:r>
            <a:r>
              <a:rPr lang="zh-CN" altLang="en-US" sz="3600" b="1" dirty="0"/>
              <a:t>祂活着  不再惧怕 </a:t>
            </a:r>
          </a:p>
          <a:p>
            <a:r>
              <a:rPr lang="zh-CN" altLang="en-US" sz="3600" b="1" dirty="0" smtClean="0"/>
              <a:t>我</a:t>
            </a:r>
            <a:r>
              <a:rPr lang="zh-CN" altLang="en-US" sz="3600" b="1" dirty="0"/>
              <a:t>深知道  祂掌管明天 </a:t>
            </a:r>
          </a:p>
          <a:p>
            <a:r>
              <a:rPr lang="zh-CN" altLang="en-US" sz="3600" b="1" dirty="0" smtClean="0"/>
              <a:t>生</a:t>
            </a:r>
            <a:r>
              <a:rPr lang="zh-CN" altLang="en-US" sz="3600" b="1" dirty="0"/>
              <a:t>命充满了希望只因祂活着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02259" y="3441940"/>
            <a:ext cx="7090917" cy="646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在苦难中感恩。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3453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为神的管教谢恩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因为主所爱的，他必管教，又鞭打凡所收纳的儿子。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来 </a:t>
            </a:r>
            <a:r>
              <a:rPr lang="en-US" altLang="zh-CN" sz="3600" b="1" dirty="0" smtClean="0">
                <a:latin typeface="+mn-ea"/>
              </a:rPr>
              <a:t>12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</a:t>
            </a:r>
          </a:p>
          <a:p>
            <a:r>
              <a:rPr lang="zh-CN" altLang="en-US" sz="3600" b="1" dirty="0">
                <a:latin typeface="+mn-ea"/>
              </a:rPr>
              <a:t>祷</a:t>
            </a:r>
            <a:r>
              <a:rPr lang="zh-CN" altLang="en-US" sz="3600" b="1" dirty="0" smtClean="0">
                <a:latin typeface="+mn-ea"/>
              </a:rPr>
              <a:t>告未蒙应允。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玫</a:t>
            </a:r>
            <a:r>
              <a:rPr lang="zh-CN" altLang="en-US" sz="3600" b="1" dirty="0" smtClean="0">
                <a:latin typeface="+mn-ea"/>
              </a:rPr>
              <a:t>瑰有刺。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刘锋教授突然离世。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152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543"/>
          </a:xfrm>
        </p:spPr>
        <p:txBody>
          <a:bodyPr/>
          <a:lstStyle/>
          <a:p>
            <a:r>
              <a:rPr lang="zh-CN" altLang="en-US" b="1" dirty="0" smtClean="0"/>
              <a:t>为宣教士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53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所以，你们要去，使万民作我的门徒，奉父、子、圣灵的名给他们施</a:t>
            </a:r>
            <a:r>
              <a:rPr lang="zh-CN" altLang="en-US" sz="3600" b="1" dirty="0" smtClean="0">
                <a:latin typeface="+mn-ea"/>
              </a:rPr>
              <a:t>洗。</a:t>
            </a:r>
            <a:r>
              <a:rPr lang="en-US" altLang="zh-CN" sz="3600" b="1" dirty="0" smtClean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凡</a:t>
            </a:r>
            <a:r>
              <a:rPr lang="zh-CN" altLang="en-US" sz="3600" b="1" dirty="0">
                <a:latin typeface="+mn-ea"/>
              </a:rPr>
              <a:t>我所吩咐你们的，都教训他们遵守，我就常与你们同在，直到世界的末了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28:19-20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32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为我们的救恩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神爱世人，甚至将他的独生子赐给他们，叫一切信他的，不至灭亡，反得永生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3:16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94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prstClr val="black"/>
                </a:solidFill>
              </a:rPr>
              <a:t>凡事谢</a:t>
            </a:r>
            <a:r>
              <a:rPr lang="zh-CN" altLang="en-US" sz="4000" b="1" dirty="0" smtClean="0">
                <a:solidFill>
                  <a:prstClr val="black"/>
                </a:solidFill>
              </a:rPr>
              <a:t>恩 ，因</a:t>
            </a:r>
            <a:r>
              <a:rPr lang="zh-CN" altLang="en-US" sz="4000" b="1" dirty="0">
                <a:solidFill>
                  <a:prstClr val="black"/>
                </a:solidFill>
              </a:rPr>
              <a:t>为这是神在基督耶稣里向你们所定的旨意。</a:t>
            </a:r>
            <a:r>
              <a:rPr lang="en-US" altLang="zh-CN" sz="4000" b="1" dirty="0">
                <a:solidFill>
                  <a:prstClr val="black"/>
                </a:solidFill>
              </a:rPr>
              <a:t>								</a:t>
            </a:r>
            <a:r>
              <a:rPr lang="zh-CN" altLang="en-US" sz="4000" b="1" dirty="0">
                <a:solidFill>
                  <a:prstClr val="black"/>
                </a:solidFill>
              </a:rPr>
              <a:t>帖前 </a:t>
            </a:r>
            <a:r>
              <a:rPr lang="en-US" altLang="zh-CN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zh-CN" altLang="en-U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：</a:t>
            </a:r>
            <a:r>
              <a:rPr lang="en-US" altLang="zh-CN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5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752"/>
            <a:ext cx="8229600" cy="907181"/>
          </a:xfrm>
        </p:spPr>
        <p:txBody>
          <a:bodyPr/>
          <a:lstStyle/>
          <a:p>
            <a:r>
              <a:rPr lang="zh-CN" altLang="en-US" b="1" dirty="0" smtClean="0"/>
              <a:t>在咒诅中蒙祝福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934"/>
            <a:ext cx="8229600" cy="503923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你要吃劳碌得来的；你要享福，事情顺利。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你</a:t>
            </a:r>
            <a:r>
              <a:rPr lang="zh-CN" altLang="en-US" sz="3600" b="1" dirty="0">
                <a:latin typeface="+mn-ea"/>
              </a:rPr>
              <a:t>妻子在你的内室，好像多结果子的葡萄树；你儿女围绕你的桌子，好像橄榄栽子。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诗 </a:t>
            </a:r>
            <a:r>
              <a:rPr lang="en-US" altLang="zh-CN" sz="3600" b="1" dirty="0" smtClean="0">
                <a:latin typeface="+mn-ea"/>
              </a:rPr>
              <a:t>128:2-3</a:t>
            </a:r>
          </a:p>
          <a:p>
            <a:r>
              <a:rPr lang="zh-CN" altLang="en-US" sz="3600" b="1" dirty="0">
                <a:latin typeface="+mn-ea"/>
              </a:rPr>
              <a:t>你必汗流满面才得糊</a:t>
            </a:r>
            <a:r>
              <a:rPr lang="zh-CN" altLang="en-US" sz="3600" b="1" dirty="0" smtClean="0">
                <a:latin typeface="+mn-ea"/>
              </a:rPr>
              <a:t>口。  创 </a:t>
            </a:r>
            <a:r>
              <a:rPr lang="en-US" altLang="zh-CN" sz="3600" b="1" dirty="0" smtClean="0">
                <a:latin typeface="+mn-ea"/>
              </a:rPr>
              <a:t>3:19</a:t>
            </a:r>
          </a:p>
          <a:p>
            <a:r>
              <a:rPr lang="zh-CN" altLang="en-US" sz="3600" b="1" dirty="0">
                <a:latin typeface="+mn-ea"/>
              </a:rPr>
              <a:t>又对女人说：我必多多加增你怀胎的苦楚；你生产儿女必多受苦楚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	  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3:16</a:t>
            </a:r>
            <a:endParaRPr lang="en-US" altLang="zh-CN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815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766"/>
            <a:ext cx="8229600" cy="888520"/>
          </a:xfrm>
        </p:spPr>
        <p:txBody>
          <a:bodyPr/>
          <a:lstStyle/>
          <a:p>
            <a:r>
              <a:rPr lang="zh-CN" altLang="en-US" b="1" dirty="0" smtClean="0"/>
              <a:t>为这个世界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940"/>
            <a:ext cx="8229600" cy="497022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以後我不再和你们多说话，因为这世界的王将到。他在我里面是毫无所</a:t>
            </a:r>
            <a:r>
              <a:rPr lang="zh-CN" altLang="en-US" sz="3600" b="1" dirty="0" smtClean="0">
                <a:latin typeface="+mn-ea"/>
              </a:rPr>
              <a:t>有。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14:30</a:t>
            </a:r>
          </a:p>
          <a:p>
            <a:r>
              <a:rPr lang="zh-CN" altLang="en-US" sz="3600" b="1" dirty="0">
                <a:latin typeface="+mn-ea"/>
              </a:rPr>
              <a:t>撒</a:t>
            </a:r>
            <a:r>
              <a:rPr lang="zh-CN" altLang="en-US" sz="3600" b="1" dirty="0" smtClean="0">
                <a:latin typeface="+mn-ea"/>
              </a:rPr>
              <a:t>旦是世界的王，世界当然有苦难。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我将这些事告诉你们，是要叫你们在我里面有平安。在世上，你们有苦难；但你们可以放心，我已经胜了世界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16:33</a:t>
            </a:r>
          </a:p>
        </p:txBody>
      </p:sp>
    </p:spTree>
    <p:extLst>
      <p:ext uri="{BB962C8B-B14F-4D97-AF65-F5344CB8AC3E}">
        <p14:creationId xmlns:p14="http://schemas.microsoft.com/office/powerpoint/2010/main" val="109570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804"/>
            <a:ext cx="8229600" cy="5798359"/>
          </a:xfrm>
        </p:spPr>
        <p:txBody>
          <a:bodyPr/>
          <a:lstStyle/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伊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斯兰国的扩张被遏止。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伊波拉瘟疫中，有医疗宣教士献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身。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世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界的经济比去年好。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753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982"/>
            <a:ext cx="8229600" cy="838170"/>
          </a:xfrm>
        </p:spPr>
        <p:txBody>
          <a:bodyPr/>
          <a:lstStyle/>
          <a:p>
            <a:r>
              <a:rPr lang="zh-CN" altLang="en-US" b="1" dirty="0" smtClean="0"/>
              <a:t>为这个国家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9676"/>
            <a:ext cx="8229600" cy="50564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我所使你们被掳到的那城，你们要为那城求平安，为那城祷告耶和华；因为那城得平安，你们也随著得平安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耶 </a:t>
            </a:r>
            <a:r>
              <a:rPr lang="en-US" altLang="zh-CN" sz="3600" b="1" dirty="0" smtClean="0">
                <a:latin typeface="+mn-ea"/>
              </a:rPr>
              <a:t>29:7 </a:t>
            </a:r>
          </a:p>
          <a:p>
            <a:r>
              <a:rPr lang="zh-CN" altLang="en-US" sz="3600" b="1" dirty="0">
                <a:latin typeface="+mn-ea"/>
              </a:rPr>
              <a:t>经济复苏。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期中选举。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8869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921"/>
            <a:ext cx="8229600" cy="1056807"/>
          </a:xfrm>
        </p:spPr>
        <p:txBody>
          <a:bodyPr/>
          <a:lstStyle/>
          <a:p>
            <a:r>
              <a:rPr lang="zh-CN" altLang="en-US" b="1" dirty="0" smtClean="0"/>
              <a:t>为我们的家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126"/>
            <a:ext cx="8229600" cy="479203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当孝敬父母，使你的日子在耶和华你神所赐你的地上得以长久。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出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20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12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你要吃劳碌得来的；你要享福，事情顺利。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你妻子在你的内室，好像多结果子的葡萄树；你儿女围绕你的桌子，好像橄榄栽子。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诗 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128:2-3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为神供应衣食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你们要先求他的国和他的义，这些东西都要加给你们了。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太  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33</a:t>
            </a:r>
          </a:p>
          <a:p>
            <a:r>
              <a:rPr lang="zh-CN" altLang="en-US" sz="3600" b="1" dirty="0">
                <a:latin typeface="+mn-ea"/>
              </a:rPr>
              <a:t>衣</a:t>
            </a:r>
            <a:r>
              <a:rPr lang="zh-CN" altLang="en-US" sz="3600" b="1" dirty="0" smtClean="0">
                <a:latin typeface="+mn-ea"/>
              </a:rPr>
              <a:t>食无虑，但不是太有钱。</a:t>
            </a:r>
            <a:endParaRPr lang="en-US" altLang="zh-CN" sz="3600" b="1" dirty="0" smtClean="0">
              <a:latin typeface="+mn-ea"/>
            </a:endParaRPr>
          </a:p>
          <a:p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馬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雲他說真的好痛苦，因為馬雲擔心有了錢又出名，想接近他跟他作朋友的都是為了錢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TW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--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互联网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68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758"/>
            <a:ext cx="8229600" cy="857119"/>
          </a:xfrm>
        </p:spPr>
        <p:txBody>
          <a:bodyPr/>
          <a:lstStyle/>
          <a:p>
            <a:r>
              <a:rPr lang="zh-CN" altLang="en-US" b="1" dirty="0" smtClean="0"/>
              <a:t>为这个教会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738"/>
            <a:ext cx="8229600" cy="4964425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明年</a:t>
            </a:r>
            <a:r>
              <a:rPr lang="en-US" altLang="zh-CN" sz="3600" b="1" dirty="0" smtClean="0">
                <a:latin typeface="+mn-ea"/>
              </a:rPr>
              <a:t>20</a:t>
            </a:r>
            <a:r>
              <a:rPr lang="zh-CN" altLang="en-US" sz="3600" b="1" dirty="0" smtClean="0">
                <a:latin typeface="+mn-ea"/>
              </a:rPr>
              <a:t>周年。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教堂</a:t>
            </a:r>
            <a:r>
              <a:rPr lang="zh-CN" altLang="en-US" sz="3600" b="1" dirty="0" smtClean="0">
                <a:latin typeface="+mn-ea"/>
              </a:rPr>
              <a:t>山的新堂。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854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5214</TotalTime>
  <Words>797</Words>
  <Application>Microsoft Office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宋体</vt:lpstr>
      <vt:lpstr>宋体</vt:lpstr>
      <vt:lpstr>Arial</vt:lpstr>
      <vt:lpstr>Calibri</vt:lpstr>
      <vt:lpstr>1_Office Theme</vt:lpstr>
      <vt:lpstr>Office Theme</vt:lpstr>
      <vt:lpstr>2_Office Theme</vt:lpstr>
      <vt:lpstr>凡事谢恩</vt:lpstr>
      <vt:lpstr>PowerPoint Presentation</vt:lpstr>
      <vt:lpstr>在咒诅中蒙祝福</vt:lpstr>
      <vt:lpstr>为这个世界</vt:lpstr>
      <vt:lpstr>PowerPoint Presentation</vt:lpstr>
      <vt:lpstr>为这个国家</vt:lpstr>
      <vt:lpstr>为我们的家</vt:lpstr>
      <vt:lpstr>为神供应衣食</vt:lpstr>
      <vt:lpstr>为这个教会</vt:lpstr>
      <vt:lpstr>为同工们的辛劳</vt:lpstr>
      <vt:lpstr>PowerPoint Presentation</vt:lpstr>
      <vt:lpstr>为团契小组的温暖</vt:lpstr>
      <vt:lpstr>为弟兄姐妹的灵命成长</vt:lpstr>
      <vt:lpstr>PowerPoint Presentation</vt:lpstr>
      <vt:lpstr>为神的管教谢恩</vt:lpstr>
      <vt:lpstr>为宣教士</vt:lpstr>
      <vt:lpstr>为我们的救恩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凡事谢恩</dc:title>
  <dc:creator>Huang Leaf</dc:creator>
  <cp:lastModifiedBy>Huang Leaf</cp:lastModifiedBy>
  <cp:revision>25</cp:revision>
  <dcterms:created xsi:type="dcterms:W3CDTF">2014-11-06T04:03:48Z</dcterms:created>
  <dcterms:modified xsi:type="dcterms:W3CDTF">2014-11-30T03:31:05Z</dcterms:modified>
</cp:coreProperties>
</file>