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51D06-FE13-4509-8032-B4B88EE78844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C747C-9EAF-42A6-87C4-FB658596C6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29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71E5F9-91E2-4296-9D70-50A4B55C4D78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E4498A-D260-4F4B-994E-FD2AE7D4FF2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E5F9-91E2-4296-9D70-50A4B55C4D78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498A-D260-4F4B-994E-FD2AE7D4FF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E5F9-91E2-4296-9D70-50A4B55C4D78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4498A-D260-4F4B-994E-FD2AE7D4FF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E5F9-91E2-4296-9D70-50A4B55C4D78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498A-D260-4F4B-994E-FD2AE7D4FF2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71E5F9-91E2-4296-9D70-50A4B55C4D78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4498A-D260-4F4B-994E-FD2AE7D4FF2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E5F9-91E2-4296-9D70-50A4B55C4D78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498A-D260-4F4B-994E-FD2AE7D4FF2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E5F9-91E2-4296-9D70-50A4B55C4D78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498A-D260-4F4B-994E-FD2AE7D4FF2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E5F9-91E2-4296-9D70-50A4B55C4D78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498A-D260-4F4B-994E-FD2AE7D4FF2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E5F9-91E2-4296-9D70-50A4B55C4D78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498A-D260-4F4B-994E-FD2AE7D4FF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E5F9-91E2-4296-9D70-50A4B55C4D78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E4498A-D260-4F4B-994E-FD2AE7D4FF2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E5F9-91E2-4296-9D70-50A4B55C4D78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498A-D260-4F4B-994E-FD2AE7D4FF2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F71E5F9-91E2-4296-9D70-50A4B55C4D78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8E4498A-D260-4F4B-994E-FD2AE7D4FF2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 </a:t>
            </a:r>
          </a:p>
          <a:p>
            <a:r>
              <a:rPr lang="en-US" altLang="zh-CN" b="1" dirty="0" smtClean="0"/>
              <a:t>2014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 </a:t>
            </a:r>
          </a:p>
          <a:p>
            <a:r>
              <a:rPr lang="zh-CN" altLang="en-US" b="1" dirty="0" smtClean="0"/>
              <a:t>周功和</a:t>
            </a:r>
            <a:endParaRPr lang="zh-TW" altLang="en-US" b="1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榮耀上帝的名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sz="3200" b="1" dirty="0" smtClean="0"/>
              <a:t>約翰福音十二</a:t>
            </a:r>
            <a:r>
              <a:rPr lang="en-US" altLang="zh-CN" sz="3200" b="1" dirty="0" smtClean="0"/>
              <a:t>23-33</a:t>
            </a:r>
            <a:r>
              <a:rPr lang="zh-CN" altLang="en-US" sz="3200" b="1" dirty="0" smtClean="0"/>
              <a:t>                </a:t>
            </a:r>
            <a:endParaRPr lang="zh-TW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7540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sz="3200" b="1" dirty="0" smtClean="0"/>
          </a:p>
          <a:p>
            <a:r>
              <a:rPr lang="zh-CN" altLang="en-US" sz="3200" b="1" dirty="0" smtClean="0"/>
              <a:t>一、麥子必須落地而死</a:t>
            </a:r>
            <a:endParaRPr lang="en-US" altLang="zh-CN" sz="3200" b="1" dirty="0" smtClean="0"/>
          </a:p>
          <a:p>
            <a:endParaRPr lang="en-US" altLang="zh-TW" sz="3200" b="1" dirty="0"/>
          </a:p>
          <a:p>
            <a:r>
              <a:rPr lang="zh-CN" altLang="en-US" sz="3200" b="1" dirty="0" smtClean="0"/>
              <a:t>二、願父神的名得榮耀</a:t>
            </a:r>
            <a:endParaRPr lang="en-US" altLang="zh-CN" sz="3200" b="1" dirty="0" smtClean="0"/>
          </a:p>
          <a:p>
            <a:endParaRPr lang="en-US" altLang="zh-TW" sz="3200" b="1" dirty="0"/>
          </a:p>
          <a:p>
            <a:r>
              <a:rPr lang="zh-CN" altLang="en-US" sz="3200" b="1" dirty="0" smtClean="0"/>
              <a:t>三、父神要再次榮耀己名</a:t>
            </a:r>
            <a:endParaRPr lang="zh-TW" altLang="en-US" sz="3200" b="1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引言： 一起思考耶穌面對十架時的教導與禱告。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71563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sz="2800" b="1" dirty="0" smtClean="0"/>
              <a:t>人子藉苦難進入榮耀；我們跟隨主腳踪</a:t>
            </a:r>
            <a:endParaRPr lang="en-US" altLang="zh-CN" sz="2800" b="1" dirty="0" smtClean="0"/>
          </a:p>
          <a:p>
            <a:pPr lvl="1"/>
            <a:r>
              <a:rPr lang="en-US" altLang="zh-CN" sz="2600" b="1" dirty="0" smtClean="0"/>
              <a:t> </a:t>
            </a:r>
            <a:r>
              <a:rPr lang="zh-CN" altLang="en-US" sz="2600" b="1" dirty="0" smtClean="0"/>
              <a:t>腓三</a:t>
            </a:r>
            <a:r>
              <a:rPr lang="en-US" altLang="zh-CN" sz="2600" b="1" dirty="0" smtClean="0"/>
              <a:t>10</a:t>
            </a:r>
          </a:p>
          <a:p>
            <a:pPr marL="45720" indent="0">
              <a:buNone/>
            </a:pPr>
            <a:endParaRPr lang="en-US" altLang="zh-TW" sz="2800" b="1" dirty="0"/>
          </a:p>
          <a:p>
            <a:r>
              <a:rPr lang="zh-CN" altLang="en-US" sz="2800" b="1" dirty="0" smtClean="0"/>
              <a:t>為什麼信徒要</a:t>
            </a:r>
            <a:r>
              <a:rPr lang="en-US" altLang="zh-CN" sz="2800" b="1" dirty="0" smtClean="0"/>
              <a:t>『</a:t>
            </a:r>
            <a:r>
              <a:rPr lang="zh-CN" altLang="en-US" sz="2800" b="1" dirty="0" smtClean="0"/>
              <a:t>恨惡</a:t>
            </a:r>
            <a:r>
              <a:rPr lang="en-US" altLang="zh-CN" sz="2800" b="1" dirty="0" smtClean="0"/>
              <a:t>』</a:t>
            </a:r>
            <a:r>
              <a:rPr lang="zh-CN" altLang="en-US" sz="2800" b="1" dirty="0" smtClean="0"/>
              <a:t>今世的生命？（</a:t>
            </a:r>
            <a:r>
              <a:rPr lang="en-US" altLang="zh-CN" sz="2800" b="1" dirty="0" smtClean="0"/>
              <a:t>25</a:t>
            </a:r>
            <a:r>
              <a:rPr lang="zh-CN" altLang="en-US" sz="2800" b="1" dirty="0" smtClean="0"/>
              <a:t>）</a:t>
            </a:r>
            <a:endParaRPr lang="en-US" altLang="zh-CN" sz="2800" b="1" dirty="0" smtClean="0"/>
          </a:p>
          <a:p>
            <a:pPr lvl="1"/>
            <a:r>
              <a:rPr lang="en-US" altLang="zh-CN" sz="2600" b="1" dirty="0" smtClean="0"/>
              <a:t>『</a:t>
            </a:r>
            <a:r>
              <a:rPr lang="zh-CN" altLang="en-US" sz="2600" b="1" dirty="0" smtClean="0"/>
              <a:t>世界</a:t>
            </a:r>
            <a:r>
              <a:rPr lang="en-US" altLang="zh-CN" sz="2600" b="1" dirty="0" smtClean="0"/>
              <a:t>』</a:t>
            </a:r>
            <a:r>
              <a:rPr lang="zh-CN" altLang="en-US" sz="2600" b="1" dirty="0" smtClean="0"/>
              <a:t>是黑暗的，不認識、不接待基督（一</a:t>
            </a:r>
            <a:r>
              <a:rPr lang="en-US" altLang="zh-CN" sz="2600" b="1" dirty="0" smtClean="0"/>
              <a:t>9-11</a:t>
            </a:r>
            <a:r>
              <a:rPr lang="zh-CN" altLang="en-US" sz="2600" b="1" dirty="0" smtClean="0"/>
              <a:t>），將要受審判（十二</a:t>
            </a:r>
            <a:r>
              <a:rPr lang="en-US" altLang="zh-CN" sz="2600" b="1" dirty="0" smtClean="0"/>
              <a:t>31</a:t>
            </a:r>
            <a:r>
              <a:rPr lang="zh-CN" altLang="en-US" sz="2600" b="1" dirty="0" smtClean="0"/>
              <a:t>）</a:t>
            </a:r>
            <a:endParaRPr lang="en-US" altLang="zh-CN" sz="2600" b="1" dirty="0" smtClean="0"/>
          </a:p>
          <a:p>
            <a:pPr lvl="1"/>
            <a:r>
              <a:rPr lang="zh-CN" altLang="en-US" sz="2600" b="1" dirty="0" smtClean="0"/>
              <a:t>永恆的生命才重要</a:t>
            </a:r>
            <a:endParaRPr lang="en-US" altLang="zh-CN" sz="2600" b="1" dirty="0" smtClean="0"/>
          </a:p>
          <a:p>
            <a:pPr lvl="1"/>
            <a:r>
              <a:rPr lang="zh-CN" altLang="en-US" sz="2600" b="1" dirty="0" smtClean="0"/>
              <a:t>天父尊重服事基督的人（</a:t>
            </a:r>
            <a:r>
              <a:rPr lang="en-US" altLang="zh-CN" sz="2600" b="1" dirty="0" smtClean="0"/>
              <a:t>26</a:t>
            </a:r>
            <a:r>
              <a:rPr lang="zh-CN" altLang="en-US" sz="2600" b="1" dirty="0" smtClean="0"/>
              <a:t>）</a:t>
            </a:r>
            <a:endParaRPr lang="en-US" altLang="zh-CN" sz="2600" b="1" dirty="0" smtClean="0"/>
          </a:p>
          <a:p>
            <a:endParaRPr lang="en-US" altLang="zh-TW" sz="2800" b="1" dirty="0"/>
          </a:p>
          <a:p>
            <a:r>
              <a:rPr lang="zh-CN" altLang="en-US" sz="2800" b="1" dirty="0" smtClean="0"/>
              <a:t>不要因無辜受苦而信心軟弱</a:t>
            </a:r>
            <a:endParaRPr lang="zh-TW" altLang="en-US" sz="2800" b="1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一、麥子必須落地而</a:t>
            </a:r>
            <a:r>
              <a:rPr lang="zh-TW" altLang="en-US" b="1" dirty="0" smtClean="0"/>
              <a:t>死</a:t>
            </a:r>
            <a:r>
              <a:rPr lang="zh-CN" altLang="en-US" b="1" dirty="0" smtClean="0"/>
              <a:t>（</a:t>
            </a:r>
            <a:r>
              <a:rPr lang="en-US" altLang="zh-CN" b="1" dirty="0" smtClean="0"/>
              <a:t>23-26)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51374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sz="2800" b="1" dirty="0" smtClean="0"/>
              <a:t>憂愁中求父榮耀自己的名</a:t>
            </a:r>
            <a:endParaRPr lang="en-US" altLang="zh-CN" sz="2800" b="1" dirty="0" smtClean="0"/>
          </a:p>
          <a:p>
            <a:pPr lvl="1"/>
            <a:r>
              <a:rPr lang="zh-CN" altLang="en-US" sz="2600" b="1" dirty="0" smtClean="0"/>
              <a:t>子愛父，願父得榮耀</a:t>
            </a:r>
            <a:endParaRPr lang="en-US" altLang="zh-CN" sz="2600" b="1" dirty="0" smtClean="0"/>
          </a:p>
          <a:p>
            <a:endParaRPr lang="en-US" altLang="zh-TW" sz="2800" b="1" dirty="0"/>
          </a:p>
          <a:p>
            <a:r>
              <a:rPr lang="zh-CN" altLang="en-US" sz="2800" b="1" dirty="0" smtClean="0"/>
              <a:t>什麼是</a:t>
            </a:r>
            <a:r>
              <a:rPr lang="en-US" altLang="zh-CN" sz="2800" b="1" dirty="0" smtClean="0"/>
              <a:t>『</a:t>
            </a:r>
            <a:r>
              <a:rPr lang="zh-CN" altLang="en-US" sz="2800" b="1" dirty="0" smtClean="0"/>
              <a:t>榮耀上帝的名</a:t>
            </a:r>
            <a:r>
              <a:rPr lang="en-US" altLang="zh-CN" sz="2800" b="1" dirty="0" smtClean="0"/>
              <a:t>』</a:t>
            </a:r>
            <a:r>
              <a:rPr lang="zh-CN" altLang="en-US" sz="2800" b="1" dirty="0" smtClean="0"/>
              <a:t>？</a:t>
            </a:r>
            <a:endParaRPr lang="en-US" altLang="zh-CN" sz="2800" b="1" dirty="0" smtClean="0"/>
          </a:p>
          <a:p>
            <a:pPr lvl="1"/>
            <a:r>
              <a:rPr lang="zh-CN" altLang="en-US" sz="2600" b="1" dirty="0" smtClean="0"/>
              <a:t>上帝的名代表祂的本性；三十四</a:t>
            </a:r>
            <a:r>
              <a:rPr lang="en-US" altLang="zh-CN" sz="2600" b="1" dirty="0" smtClean="0"/>
              <a:t>6-7</a:t>
            </a:r>
            <a:r>
              <a:rPr lang="zh-CN" altLang="en-US" sz="2600" b="1" dirty="0" smtClean="0"/>
              <a:t>）</a:t>
            </a:r>
            <a:endParaRPr lang="en-US" altLang="zh-CN" sz="2600" b="1" dirty="0" smtClean="0"/>
          </a:p>
          <a:p>
            <a:pPr lvl="2"/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榮耀上帝的名 </a:t>
            </a:r>
            <a:r>
              <a:rPr lang="en-US" altLang="zh-TW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= </a:t>
            </a:r>
            <a:r>
              <a:rPr lang="zh-TW" altLang="en-US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彰顯祂的本性</a:t>
            </a:r>
          </a:p>
          <a:p>
            <a:pPr lvl="2"/>
            <a:r>
              <a:rPr lang="zh-CN" altLang="en-US" sz="2400" b="1" dirty="0" smtClean="0"/>
              <a:t>上帝</a:t>
            </a:r>
            <a:r>
              <a:rPr lang="en-US" altLang="zh-CN" sz="2400" b="1" dirty="0" smtClean="0"/>
              <a:t>『</a:t>
            </a:r>
            <a:r>
              <a:rPr lang="zh-CN" altLang="en-US" sz="2400" b="1" dirty="0" smtClean="0"/>
              <a:t>有主權憐憫背約的百姓</a:t>
            </a:r>
            <a:r>
              <a:rPr lang="en-US" altLang="zh-CN" sz="2400" b="1" dirty="0" smtClean="0"/>
              <a:t>』</a:t>
            </a:r>
            <a:r>
              <a:rPr lang="zh-CN" altLang="en-US" sz="2400" b="1" dirty="0" smtClean="0"/>
              <a:t>（</a:t>
            </a:r>
            <a:r>
              <a:rPr lang="zh-CN" altLang="en-US" sz="2400" b="1" dirty="0"/>
              <a:t>出三十三</a:t>
            </a:r>
            <a:r>
              <a:rPr lang="en-US" altLang="zh-CN" sz="2400" b="1" dirty="0"/>
              <a:t>19</a:t>
            </a:r>
            <a:r>
              <a:rPr lang="zh-CN" altLang="en-US" sz="2400" b="1" dirty="0" smtClean="0"/>
              <a:t>）</a:t>
            </a:r>
            <a:endParaRPr lang="en-US" altLang="zh-CN" sz="2400" b="1" dirty="0" smtClean="0"/>
          </a:p>
          <a:p>
            <a:pPr lvl="1"/>
            <a:r>
              <a:rPr lang="zh-CN" altLang="en-US" sz="2600" b="1" dirty="0" smtClean="0"/>
              <a:t>耶穌在世上已彰顯上帝的名（十七</a:t>
            </a:r>
            <a:r>
              <a:rPr lang="en-US" altLang="zh-CN" sz="2600" b="1" dirty="0" smtClean="0"/>
              <a:t>6-8</a:t>
            </a:r>
            <a:r>
              <a:rPr lang="zh-CN" altLang="en-US" sz="2600" b="1" dirty="0" smtClean="0"/>
              <a:t>）</a:t>
            </a:r>
            <a:endParaRPr lang="en-US" altLang="zh-CN" sz="2600" b="1" dirty="0" smtClean="0"/>
          </a:p>
          <a:p>
            <a:pPr lvl="2"/>
            <a:r>
              <a:rPr lang="zh-CN" altLang="en-US" sz="2400" b="1" dirty="0" smtClean="0"/>
              <a:t>無辜受苦中仍舊順服（腓二</a:t>
            </a:r>
            <a:r>
              <a:rPr lang="en-US" altLang="zh-CN" sz="2400" b="1" dirty="0" smtClean="0"/>
              <a:t>5-8</a:t>
            </a:r>
            <a:r>
              <a:rPr lang="zh-CN" altLang="en-US" sz="2400" b="1" dirty="0" smtClean="0"/>
              <a:t>）</a:t>
            </a:r>
            <a:endParaRPr lang="en-US" altLang="zh-CN" sz="2400" b="1" dirty="0" smtClean="0"/>
          </a:p>
          <a:p>
            <a:pPr marL="45720" indent="0">
              <a:buNone/>
            </a:pPr>
            <a:endParaRPr lang="en-US" altLang="zh-TW" sz="2800" b="1" dirty="0"/>
          </a:p>
          <a:p>
            <a:r>
              <a:rPr lang="zh-CN" altLang="en-US" sz="2800" b="1" dirty="0" smtClean="0"/>
              <a:t> 以榮耀上帝的名為事奉的至高目的</a:t>
            </a:r>
            <a:endParaRPr lang="zh-TW" altLang="en-US" sz="2800" b="1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二、願</a:t>
            </a:r>
            <a:r>
              <a:rPr lang="zh-TW" altLang="en-US" b="1" dirty="0" smtClean="0"/>
              <a:t>父</a:t>
            </a:r>
            <a:r>
              <a:rPr lang="zh-CN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上帝</a:t>
            </a:r>
            <a:r>
              <a:rPr lang="zh-TW" altLang="en-US" b="1" dirty="0" smtClean="0"/>
              <a:t>的</a:t>
            </a:r>
            <a:r>
              <a:rPr lang="zh-TW" altLang="en-US" b="1" dirty="0"/>
              <a:t>名得</a:t>
            </a:r>
            <a:r>
              <a:rPr lang="zh-TW" altLang="en-US" b="1" dirty="0" smtClean="0"/>
              <a:t>榮耀</a:t>
            </a:r>
            <a:r>
              <a:rPr lang="en-US" altLang="zh-TW" b="1" dirty="0" smtClean="0"/>
              <a:t>(27-28</a:t>
            </a:r>
            <a:r>
              <a:rPr lang="zh-CN" altLang="en-US" b="1" dirty="0"/>
              <a:t>）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79763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b="1" dirty="0" smtClean="0"/>
              <a:t>父要高舉基督，再次</a:t>
            </a:r>
            <a:r>
              <a:rPr lang="zh-CN" altLang="en-US" sz="2600" b="1" dirty="0" smtClean="0"/>
              <a:t>榮耀自己的名（</a:t>
            </a:r>
            <a:r>
              <a:rPr lang="en-US" altLang="zh-CN" sz="2600" b="1" dirty="0" smtClean="0"/>
              <a:t>28</a:t>
            </a:r>
            <a:r>
              <a:rPr lang="zh-CN" altLang="en-US" sz="2600" b="1" dirty="0" smtClean="0"/>
              <a:t>，</a:t>
            </a:r>
            <a:r>
              <a:rPr lang="en-US" altLang="zh-CN" sz="2600" b="1" dirty="0" smtClean="0"/>
              <a:t>32</a:t>
            </a:r>
            <a:r>
              <a:rPr lang="zh-CN" altLang="en-US" sz="2600" b="1" dirty="0" smtClean="0"/>
              <a:t>）</a:t>
            </a:r>
            <a:endParaRPr lang="en-US" altLang="zh-CN" sz="2600" b="1" dirty="0" smtClean="0"/>
          </a:p>
          <a:p>
            <a:pPr lvl="1"/>
            <a:r>
              <a:rPr lang="zh-CN" altLang="en-US" sz="2400" b="1" dirty="0" smtClean="0"/>
              <a:t>父愛子，要基督得榮耀</a:t>
            </a:r>
            <a:endParaRPr lang="en-US" altLang="zh-CN" sz="2400" b="1" dirty="0" smtClean="0"/>
          </a:p>
          <a:p>
            <a:endParaRPr lang="en-US" altLang="zh-TW" sz="2800" b="1" dirty="0"/>
          </a:p>
          <a:p>
            <a:r>
              <a:rPr lang="zh-CN" altLang="en-US" sz="2800" b="1" dirty="0" smtClean="0"/>
              <a:t>父上帝如何榮耀自己的名？</a:t>
            </a:r>
            <a:endParaRPr lang="en-US" altLang="zh-CN" sz="2800" b="1" dirty="0" smtClean="0"/>
          </a:p>
          <a:p>
            <a:pPr lvl="1"/>
            <a:r>
              <a:rPr lang="zh-CN" altLang="en-US" sz="2600" b="1" dirty="0" smtClean="0"/>
              <a:t>高舉基督（詩二</a:t>
            </a:r>
            <a:r>
              <a:rPr lang="en-US" altLang="zh-CN" sz="2600" b="1" dirty="0" smtClean="0"/>
              <a:t>1-8</a:t>
            </a:r>
            <a:r>
              <a:rPr lang="zh-CN" altLang="en-US" sz="2600" b="1" dirty="0" smtClean="0"/>
              <a:t>；一百十</a:t>
            </a:r>
            <a:r>
              <a:rPr lang="en-US" altLang="zh-CN" sz="2600" b="1" dirty="0" smtClean="0"/>
              <a:t>1-2</a:t>
            </a:r>
            <a:r>
              <a:rPr lang="zh-CN" altLang="en-US" sz="2600" b="1" dirty="0" smtClean="0"/>
              <a:t>，</a:t>
            </a:r>
            <a:r>
              <a:rPr lang="en-US" altLang="zh-CN" sz="2600" b="1" dirty="0" smtClean="0"/>
              <a:t>4</a:t>
            </a:r>
            <a:r>
              <a:rPr lang="zh-CN" altLang="en-US" sz="2600" b="1" dirty="0" smtClean="0"/>
              <a:t>）</a:t>
            </a:r>
            <a:endParaRPr lang="en-US" altLang="zh-CN" sz="2600" b="1" dirty="0" smtClean="0"/>
          </a:p>
          <a:p>
            <a:pPr lvl="1"/>
            <a:r>
              <a:rPr lang="zh-CN" altLang="en-US" sz="2600" b="1" dirty="0" smtClean="0"/>
              <a:t>審判撒旦；使萬民歸向基督（</a:t>
            </a:r>
            <a:r>
              <a:rPr lang="en-US" altLang="zh-CN" sz="2600" b="1" dirty="0" smtClean="0"/>
              <a:t>31-32</a:t>
            </a:r>
            <a:r>
              <a:rPr lang="zh-CN" altLang="en-US" sz="2600" b="1" dirty="0" smtClean="0"/>
              <a:t>）</a:t>
            </a:r>
            <a:endParaRPr lang="en-US" altLang="zh-CN" sz="2600" b="1" dirty="0" smtClean="0"/>
          </a:p>
          <a:p>
            <a:endParaRPr lang="en-US" altLang="zh-TW" sz="2800" b="1" dirty="0"/>
          </a:p>
          <a:p>
            <a:r>
              <a:rPr lang="zh-TW" altLang="en-US" sz="2800" b="1" dirty="0"/>
              <a:t>基督無辜受苦，得至高的</a:t>
            </a:r>
            <a:r>
              <a:rPr lang="zh-TW" altLang="en-US" sz="2800" b="1" dirty="0" smtClean="0"/>
              <a:t>榮耀</a:t>
            </a:r>
            <a:r>
              <a:rPr lang="zh-CN" altLang="en-US" sz="2800" b="1" smtClean="0"/>
              <a:t>；</a:t>
            </a:r>
            <a:r>
              <a:rPr lang="zh-TW" altLang="en-US" sz="2800" b="1" smtClean="0"/>
              <a:t>信徒</a:t>
            </a:r>
            <a:r>
              <a:rPr lang="zh-TW" altLang="en-US" sz="2800" b="1" dirty="0"/>
              <a:t>跟隨主腳踪，得父上帝的尊重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三、</a:t>
            </a:r>
            <a:r>
              <a:rPr lang="zh-TW" altLang="en-US" b="1" dirty="0" smtClean="0"/>
              <a:t>父</a:t>
            </a:r>
            <a:r>
              <a:rPr lang="zh-CN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上帝</a:t>
            </a:r>
            <a:r>
              <a:rPr lang="zh-TW" altLang="en-US" b="1" dirty="0" smtClean="0"/>
              <a:t>要</a:t>
            </a:r>
            <a:r>
              <a:rPr lang="zh-TW" altLang="en-US" b="1" dirty="0"/>
              <a:t>再次榮耀己</a:t>
            </a:r>
            <a:r>
              <a:rPr lang="zh-TW" altLang="en-US" b="1" dirty="0" smtClean="0"/>
              <a:t>名</a:t>
            </a:r>
            <a:r>
              <a:rPr lang="zh-CN" altLang="en-US" b="1" dirty="0" smtClean="0"/>
              <a:t>（</a:t>
            </a:r>
            <a:r>
              <a:rPr lang="en-US" altLang="zh-CN" b="1" dirty="0" smtClean="0"/>
              <a:t>28-33</a:t>
            </a:r>
            <a:r>
              <a:rPr lang="zh-CN" altLang="en-US" b="1" dirty="0" smtClean="0"/>
              <a:t>）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753682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CN" altLang="en-US" sz="4000" b="1" smtClean="0"/>
              <a:t>無論做什麼</a:t>
            </a:r>
            <a:r>
              <a:rPr lang="zh-CN" altLang="en-US" sz="4000" b="1" dirty="0" smtClean="0"/>
              <a:t>，</a:t>
            </a:r>
            <a:r>
              <a:rPr lang="zh-CN" altLang="en-US" sz="4000" b="1" dirty="0" smtClean="0"/>
              <a:t>動機</a:t>
            </a:r>
            <a:r>
              <a:rPr lang="zh-CN" altLang="en-US" sz="4000" b="1" dirty="0" smtClean="0"/>
              <a:t>應是 榮耀上帝的名</a:t>
            </a:r>
            <a:endParaRPr lang="zh-TW" altLang="en-US" sz="4000" b="1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結論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3372968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格線">
  <a:themeElements>
    <a:clrScheme name="格線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格線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格線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226</TotalTime>
  <Words>335</Words>
  <Application>Microsoft Office PowerPoint</Application>
  <PresentationFormat>如螢幕大小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格線</vt:lpstr>
      <vt:lpstr>榮耀上帝的名 約翰福音十二23-33                </vt:lpstr>
      <vt:lpstr>引言： 一起思考耶穌面對十架時的教導與禱告。</vt:lpstr>
      <vt:lpstr>一、麥子必須落地而死（23-26)</vt:lpstr>
      <vt:lpstr>二、願父上帝的名得榮耀(27-28）</vt:lpstr>
      <vt:lpstr>三、父上帝要再次榮耀己名（28-33）</vt:lpstr>
      <vt:lpstr>結論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禱告與事奉（一）：                願上帝榮耀自己的名</dc:title>
  <dc:creator>周功和院長</dc:creator>
  <cp:lastModifiedBy>周功和院長</cp:lastModifiedBy>
  <cp:revision>16</cp:revision>
  <cp:lastPrinted>2014-02-12T07:25:23Z</cp:lastPrinted>
  <dcterms:created xsi:type="dcterms:W3CDTF">2014-02-10T06:49:38Z</dcterms:created>
  <dcterms:modified xsi:type="dcterms:W3CDTF">2014-06-10T01:39:43Z</dcterms:modified>
</cp:coreProperties>
</file>