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58" y="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7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1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6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0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4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9FE55-4AAF-4B8C-AD4C-678E81069B40}" type="datetimeFigureOut">
              <a:rPr lang="en-US" smtClean="0"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07766-6A59-4AC8-A7A1-4C4878261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6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zh-TW" altLang="en-US" b="1" smtClean="0">
                <a:solidFill>
                  <a:schemeClr val="accent2">
                    <a:lumMod val="50000"/>
                  </a:schemeClr>
                </a:solidFill>
                <a:latin typeface="王漢宗中行書繁" pitchFamily="2" charset="-120"/>
                <a:ea typeface="王漢宗中行書繁" pitchFamily="2" charset="-120"/>
              </a:rPr>
              <a:t>華人福音基督教會</a:t>
            </a:r>
            <a:endParaRPr lang="en-US" dirty="0">
              <a:solidFill>
                <a:schemeClr val="accent2">
                  <a:lumMod val="50000"/>
                </a:schemeClr>
              </a:solidFill>
              <a:ea typeface="汉鼎繁古印" panose="02010609000101010101" pitchFamily="49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4114800"/>
          </a:xfrm>
        </p:spPr>
        <p:txBody>
          <a:bodyPr/>
          <a:lstStyle/>
          <a:p>
            <a:r>
              <a:rPr lang="zh-TW" altLang="en-US" sz="4400" b="1" dirty="0">
                <a:solidFill>
                  <a:schemeClr val="accent2">
                    <a:lumMod val="50000"/>
                  </a:schemeClr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全然獻</a:t>
            </a:r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上</a:t>
            </a:r>
            <a:endParaRPr lang="en-US" altLang="zh-TW" sz="4400" b="1" dirty="0" smtClean="0">
              <a:solidFill>
                <a:schemeClr val="accent2">
                  <a:lumMod val="50000"/>
                </a:schemeClr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汉鼎繁中楷" panose="02010609010101010101" pitchFamily="49" charset="-122"/>
            </a:endParaRPr>
          </a:p>
          <a:p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後二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3600" b="1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一四年九月廿八日</a:t>
            </a:r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  恂  牧師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30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" y="-50180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物和獻祭者蒙悅納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舉證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的經文如下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086600" cy="4724400"/>
          </a:xfrm>
        </p:spPr>
        <p:txBody>
          <a:bodyPr>
            <a:normAutofit fontScale="70000" lnSpcReduction="20000"/>
          </a:bodyPr>
          <a:lstStyle/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神接納亞倫所獻的祭時，「有火從耶和華面前出來，在壇上燒盡燔祭和脂油」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甸看見神的使者「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21 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有火從磐石中出來，燒盡了肉和無酵餅」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士六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利亞和巴利的先知要試驗他們所信的神時；神見證以利亞所信的是又真又活的神，「耶和華降下火來，燒盡燔祭、木柴、石頭、塵土，又燒乾溝裡的水。」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王上十八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大衛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上恭敬的向神獻祭時，我們讀到「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大衛在那裡為耶和華築了一座壇，獻燔祭和平安祭，求告耶和華。耶和華就應允他，使火從天降在燔祭壇上。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 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代上廿一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所羅門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王獻殿時，向神獻祭，聖經說「所羅門祈禱已畢，就有火從天上降下來，燒盡燔祭和別的祭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  耶和華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的榮光充滿了殿」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代下七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" y="-24960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他雖然死了，卻因這信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仍舊說話：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7696200" cy="4800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亞伯仍舊說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甚麼話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當我們順服神的話語時，生活可能反倒遭遇到困境；更加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艱難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的道路，也可能領我們進入死蔭的幽谷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但是，想一想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亞伯雖被人嫉恨；然而他作得是對的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伯雖受逼迫；然而他敬拜神的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       是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伯雖被殺；但他是順服神的！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1" y="-24960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他雖然死了，卻因這信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仍舊說話：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7696200" cy="480060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亞伯仍舊說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甚麼話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只有一條路能達到神面前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相信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神唯一的根基是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在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真純的信心上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不藉著血祭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基督的寶血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罪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不得贖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56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漸進的救贖計畫啟示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752600"/>
            <a:ext cx="6858000" cy="4800600"/>
          </a:xfrm>
        </p:spPr>
        <p:txBody>
          <a:bodyPr/>
          <a:lstStyle/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亞伯的祭物是一隻羊為他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獻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之後，有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逾越節，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一家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一隻羊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之後，有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年度的贖罪日；一隻羊代替了整個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，女人的後裔─彌賽亞來了；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祂代表了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拯救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全世界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的羔羊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伯今日的見證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7086600" cy="4343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十字架的道路要犧牲，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要將一切獻於神，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將一切放在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死的祭壇上面，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火纔在這裡顯現。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這是十架道路！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你願否走這個？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你曾否背十架為你主？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你這奉獻一切給神的人！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對神你是否全貞？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dirty="0"/>
          </a:p>
        </p:txBody>
      </p:sp>
      <p:pic>
        <p:nvPicPr>
          <p:cNvPr id="5" name="Picture 4" descr="Cain, Abel, genesis 4, offering, offer, offered, accept, accepts, accepted, accepting, acceptable, acceptably, acceptance, offerings, offer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3096895" cy="548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https://www.youtube.com/watch?v=3E51D47crSI</a:t>
            </a:r>
          </a:p>
        </p:txBody>
      </p:sp>
      <p:pic>
        <p:nvPicPr>
          <p:cNvPr id="3" name="(462)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96" y="174993"/>
            <a:ext cx="8871608" cy="66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295399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希伯來書十一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7162800" cy="4191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sz="40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亞伯因著信，獻祭與神，比該隱所獻的更美，因此便得了稱義的見證，就是神指他禮物作的見證。他雖然死了，卻因這信，仍舊說話。」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來十一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4)</a:t>
            </a:r>
          </a:p>
          <a:p>
            <a:pPr algn="l"/>
            <a:endParaRPr lang="en-US" sz="40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"/>
            <a:ext cx="6934200" cy="6172200"/>
          </a:xfrm>
        </p:spPr>
        <p:txBody>
          <a:bodyPr/>
          <a:lstStyle/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15 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我又要叫你和女人彼此為仇；你的後裔和女人的後裔也彼此為仇。女人的後裔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祂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要傷你的頭；你要傷祂的腳跟。」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創三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耶和華神為亞當和他妻子用皮子作衣服給他們穿。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」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創三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「有一日，那人和他妻子夏娃同房，夏娃就懷孕，生了該隱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就是得的意思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，便說：耶和華使我得了一個男子。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創四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 algn="l">
              <a:buBlip>
                <a:blip r:embed="rId3"/>
              </a:buBlip>
            </a:pPr>
            <a:endParaRPr lang="en-US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Blip>
                <a:blip r:embed="rId3"/>
              </a:buBlip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"/>
            <a:ext cx="7086600" cy="5943600"/>
          </a:xfrm>
        </p:spPr>
        <p:txBody>
          <a:bodyPr/>
          <a:lstStyle/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「亞伯是牧羊的；該隱是種地的 。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創四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2)</a:t>
            </a:r>
          </a:p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3 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有一日，該隱拿地裡的出產為供物獻給耶和華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創四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3)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「有一日」，有些英文版本翻「日子結束時」；或按字義能譯為「年尾的時候」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一年結束的時候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這兩兒子深深的明白神的心意：是要他們不斷的以儀式表達的動作，來記念犧牲獻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表羔羊之祭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與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贖罪之約。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2954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神慎重地與人立約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7772400" cy="4724400"/>
          </a:xfrm>
        </p:spPr>
        <p:txBody>
          <a:bodyPr>
            <a:normAutofit/>
          </a:bodyPr>
          <a:lstStyle/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創世記第一章，我們看到神創造人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記第二章，看到神與人親密的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記第三章，人墮落，遠離了神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記第四章，人承認罪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認罪之後，就在神的慈悲中，以血祭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了贖罪之約─即是神要以那無罪的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代替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有罪的─祂要為有罪的死。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"/>
            <a:ext cx="7086600" cy="51816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創四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3-5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sz="36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有一日，該隱拿地裡的出產為供物獻給耶和華</a:t>
            </a:r>
            <a:r>
              <a:rPr lang="en-US" sz="36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亞伯也將他羊群中頭生的和羊的脂油獻上。耶和華看中了亞伯和他的供物，</a:t>
            </a:r>
            <a:r>
              <a:rPr lang="en-US" sz="3600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只是看不中該隱和他的供物。該隱就大大的發怒，變了臉色。」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創世記四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  希伯來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書十一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20000" cy="5486400"/>
          </a:xfrm>
        </p:spPr>
        <p:txBody>
          <a:bodyPr/>
          <a:lstStyle/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該隱和亞伯兩人都照著神的指示，到祭壇前獻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人都欲敬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拜神；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人都遵照指定的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b="1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b="1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用指示的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祭壇；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人都獻上祭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人都著憑信心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相信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那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位看不見的神會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接納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他們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的祭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物；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Blip>
                <a:blip r:embed="rId3"/>
              </a:buBlip>
            </a:pP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962400" y="635006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3932663" y="877322"/>
            <a:ext cx="489204" cy="2656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152400"/>
            <a:ext cx="7772400" cy="1774825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創世記四章  希伯來書十一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95400"/>
            <a:ext cx="7010400" cy="556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但倆人其中一位是純真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的；另一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位是人工的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信心。請再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進深思想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亞伯是順服神所設立赦免的計畫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  該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隱卻沒有順服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伯帶來神要他預備的祭物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血祭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；該隱卻是帶來他自己要的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伯遵從神的啟示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代贖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；該隱卻遵循人的道理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伯來到神面前是藉著預表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十字架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的道路；該隱試著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神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面前來，卻不願意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藉著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十字架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的道路。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62400" y="635006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3932663" y="877322"/>
            <a:ext cx="489204" cy="2656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ena\Documents\back ground good-shepher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7"/>
            <a:ext cx="9144000" cy="71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7162800" cy="5486400"/>
          </a:xfrm>
        </p:spPr>
        <p:txBody>
          <a:bodyPr/>
          <a:lstStyle/>
          <a:p>
            <a:pPr marL="457200" indent="-457200" algn="l">
              <a:buBlip>
                <a:blip r:embed="rId3"/>
              </a:buBlip>
            </a:pP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「他們有禍了！因為走了該隱的道路」</a:t>
            </a: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猶</a:t>
            </a:r>
            <a:r>
              <a: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11a)</a:t>
            </a:r>
          </a:p>
          <a:p>
            <a:pPr marL="457200" indent="-457200" algn="l">
              <a:buBlip>
                <a:blip r:embed="rId3"/>
              </a:buBlip>
            </a:pPr>
            <a:endParaRPr lang="en-US" altLang="zh-TW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4-5a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說「亞伯也將他羊群中頭生的和羊的脂油獻上。耶和華看中了亞伯和他的供物，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只是看不中該隱和他的供物」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希伯來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十一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，又說「神指他禮物作的見證」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b="1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7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819</Words>
  <Application>Microsoft Office PowerPoint</Application>
  <PresentationFormat>On-screen Show (4:3)</PresentationFormat>
  <Paragraphs>75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華人福音基督教會</vt:lpstr>
      <vt:lpstr>希伯來書十一4 </vt:lpstr>
      <vt:lpstr>PowerPoint Presentation</vt:lpstr>
      <vt:lpstr>PowerPoint Presentation</vt:lpstr>
      <vt:lpstr>神慎重地與人立約</vt:lpstr>
      <vt:lpstr>PowerPoint Presentation</vt:lpstr>
      <vt:lpstr>創世記四章  希伯來書十一4</vt:lpstr>
      <vt:lpstr>創世記四章  希伯來書十一4</vt:lpstr>
      <vt:lpstr>PowerPoint Presentation</vt:lpstr>
      <vt:lpstr>祭物和獻祭者蒙悅納， 舉證的經文如下</vt:lpstr>
      <vt:lpstr>他雖然死了，卻因這信， 仍舊說話：</vt:lpstr>
      <vt:lpstr>他雖然死了，卻因這信， 仍舊說話：</vt:lpstr>
      <vt:lpstr>神 漸進的救贖計畫啟示</vt:lpstr>
      <vt:lpstr>亞伯今日的見證 </vt:lpstr>
      <vt:lpstr>PowerPoint Presentation</vt:lpstr>
    </vt:vector>
  </TitlesOfParts>
  <Company>E Mission World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Serena Lin</dc:creator>
  <cp:lastModifiedBy>Serena Lin</cp:lastModifiedBy>
  <cp:revision>35</cp:revision>
  <dcterms:created xsi:type="dcterms:W3CDTF">2014-01-18T19:00:05Z</dcterms:created>
  <dcterms:modified xsi:type="dcterms:W3CDTF">2014-09-27T20:07:08Z</dcterms:modified>
</cp:coreProperties>
</file>