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4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1467-005B-40ED-814F-55F0E9E9EF4F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66C9-FC71-4119-B066-FE376F239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01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1467-005B-40ED-814F-55F0E9E9EF4F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66C9-FC71-4119-B066-FE376F239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769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1467-005B-40ED-814F-55F0E9E9EF4F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66C9-FC71-4119-B066-FE376F239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2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1467-005B-40ED-814F-55F0E9E9EF4F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66C9-FC71-4119-B066-FE376F239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0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1467-005B-40ED-814F-55F0E9E9EF4F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66C9-FC71-4119-B066-FE376F239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10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1467-005B-40ED-814F-55F0E9E9EF4F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66C9-FC71-4119-B066-FE376F239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60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1467-005B-40ED-814F-55F0E9E9EF4F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66C9-FC71-4119-B066-FE376F239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781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1467-005B-40ED-814F-55F0E9E9EF4F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66C9-FC71-4119-B066-FE376F239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57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1467-005B-40ED-814F-55F0E9E9EF4F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66C9-FC71-4119-B066-FE376F239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54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1467-005B-40ED-814F-55F0E9E9EF4F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66C9-FC71-4119-B066-FE376F239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82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1467-005B-40ED-814F-55F0E9E9EF4F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66C9-FC71-4119-B066-FE376F239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159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71467-005B-40ED-814F-55F0E9E9EF4F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966C9-FC71-4119-B066-FE376F239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19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924050"/>
          </a:xfrm>
        </p:spPr>
        <p:txBody>
          <a:bodyPr>
            <a:normAutofit/>
          </a:bodyPr>
          <a:lstStyle/>
          <a:p>
            <a:r>
              <a:rPr lang="zh-CN" altLang="en-US" sz="4800" b="1" dirty="0"/>
              <a:t>耶和华以</a:t>
            </a:r>
            <a:r>
              <a:rPr lang="zh-CN" altLang="en-US" sz="4800" b="1" dirty="0" smtClean="0"/>
              <a:t>勒</a:t>
            </a:r>
            <a:r>
              <a:rPr lang="en-US" altLang="zh-CN" sz="4800" b="1" dirty="0" smtClean="0"/>
              <a:t/>
            </a:r>
            <a:br>
              <a:rPr lang="en-US" altLang="zh-CN" sz="4800" b="1" dirty="0" smtClean="0"/>
            </a:br>
            <a:r>
              <a:rPr lang="en-US" altLang="zh-CN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Jehovah </a:t>
            </a:r>
            <a:r>
              <a:rPr lang="en-US" altLang="zh-CN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Jireh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chemeClr val="tx1"/>
                </a:solidFill>
                <a:latin typeface="+mn-ea"/>
              </a:rPr>
              <a:t>黄力夫弟兄</a:t>
            </a:r>
            <a:endParaRPr lang="en-US" altLang="zh-CN" sz="36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zh-CN" altLang="en-US" sz="3600" b="1" dirty="0">
                <a:solidFill>
                  <a:schemeClr val="tx1"/>
                </a:solidFill>
                <a:latin typeface="+mn-ea"/>
              </a:rPr>
              <a:t>北</a:t>
            </a:r>
            <a:r>
              <a:rPr lang="zh-CN" altLang="en-US" sz="3600" b="1" dirty="0" smtClean="0">
                <a:solidFill>
                  <a:schemeClr val="tx1"/>
                </a:solidFill>
                <a:latin typeface="+mn-ea"/>
              </a:rPr>
              <a:t>卡华人福音基督教会</a:t>
            </a:r>
            <a:endParaRPr lang="en-US" sz="3600" b="1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7995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zh-CN" altLang="en-US" b="1" dirty="0">
                <a:solidFill>
                  <a:prstClr val="black"/>
                </a:solidFill>
                <a:latin typeface="宋体"/>
              </a:rPr>
              <a:t>耶和华以</a:t>
            </a:r>
            <a:r>
              <a:rPr lang="zh-CN" altLang="en-US" b="1" dirty="0" smtClean="0">
                <a:solidFill>
                  <a:prstClr val="black"/>
                </a:solidFill>
                <a:latin typeface="宋体"/>
              </a:rPr>
              <a:t>勒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Jehovahjireh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神的供应是在人的完全顺服之后。</a:t>
            </a:r>
            <a:r>
              <a:rPr lang="en-US" altLang="zh-C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God’s provision came after man’s total submission.</a:t>
            </a:r>
          </a:p>
          <a:p>
            <a:r>
              <a:rPr lang="zh-CN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神的供应是用在神的事工上。</a:t>
            </a:r>
            <a:r>
              <a:rPr lang="en-US" altLang="zh-C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God’s provision is for God’s ministry.</a:t>
            </a:r>
          </a:p>
          <a:p>
            <a:r>
              <a:rPr lang="zh-CN" altLang="en-US" sz="3600" b="1" dirty="0" smtClean="0">
                <a:latin typeface="+mn-ea"/>
                <a:cs typeface="Arial" panose="020B0604020202020204" pitchFamily="34" charset="0"/>
              </a:rPr>
              <a:t>神的供应是出乎我们意料之外。</a:t>
            </a:r>
            <a:r>
              <a:rPr lang="en-US" altLang="zh-C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God’s provision is beyond our expectation.</a:t>
            </a:r>
          </a:p>
          <a:p>
            <a:r>
              <a:rPr lang="zh-CN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教</a:t>
            </a:r>
            <a:r>
              <a:rPr lang="zh-CN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会建堂的经验。</a:t>
            </a:r>
            <a:r>
              <a:rPr lang="en-US" altLang="zh-C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Church building experience.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91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/>
              <a:t>我们的日常生活呢？</a:t>
            </a:r>
            <a:r>
              <a:rPr lang="en-US" altLang="zh-C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How about our daily lives?</a:t>
            </a:r>
          </a:p>
          <a:p>
            <a:r>
              <a:rPr lang="zh-CN" altLang="en-US" sz="3600" b="1" dirty="0" smtClean="0">
                <a:latin typeface="+mn-ea"/>
                <a:cs typeface="Arial" panose="020B0604020202020204" pitchFamily="34" charset="0"/>
              </a:rPr>
              <a:t>你们要先求他的国和他的义，这些东西都要加给你们了。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But seek first his kingdom and his righteousness, and all these things will be given to you as well. 				</a:t>
            </a:r>
            <a:r>
              <a:rPr lang="zh-CN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太</a:t>
            </a:r>
            <a:r>
              <a:rPr lang="zh-CN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Matt 6:33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新约的教导</a:t>
            </a:r>
            <a:r>
              <a:rPr lang="en-US" altLang="zh-CN" dirty="0" smtClean="0"/>
              <a:t> Teaching in 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872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5259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神的供应也是有条件的。</a:t>
            </a:r>
            <a:r>
              <a:rPr lang="en-US" altLang="zh-C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God’s provision is also under conditions.</a:t>
            </a:r>
          </a:p>
        </p:txBody>
      </p:sp>
    </p:spTree>
    <p:extLst>
      <p:ext uri="{BB962C8B-B14F-4D97-AF65-F5344CB8AC3E}">
        <p14:creationId xmlns:p14="http://schemas.microsoft.com/office/powerpoint/2010/main" val="81515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神的国 </a:t>
            </a:r>
            <a:r>
              <a:rPr lang="en-US" altLang="zh-CN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God’s kingdom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超越</a:t>
            </a:r>
            <a:r>
              <a:rPr lang="zh-CN" alt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性 </a:t>
            </a:r>
            <a:r>
              <a:rPr lang="en-US" altLang="zh-CN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Surpass</a:t>
            </a:r>
            <a:r>
              <a:rPr lang="zh-CN" altLang="en-US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。</a:t>
            </a:r>
            <a:r>
              <a:rPr lang="zh-CN" alt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超越我们生活的小空间。</a:t>
            </a:r>
            <a:r>
              <a:rPr lang="en-US" altLang="zh-CN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Goes beyond the small space we live in. </a:t>
            </a:r>
            <a:r>
              <a:rPr lang="zh-CN" alt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我们要想得大。</a:t>
            </a:r>
            <a:r>
              <a:rPr lang="en-US" altLang="zh-CN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Think big.</a:t>
            </a:r>
            <a:endParaRPr lang="en-US" altLang="zh-CN" sz="3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永恒</a:t>
            </a:r>
            <a:r>
              <a:rPr lang="zh-CN" alt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性 </a:t>
            </a:r>
            <a:r>
              <a:rPr lang="en-US" altLang="zh-CN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zh-CN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verlasting</a:t>
            </a:r>
            <a:r>
              <a:rPr lang="zh-CN" altLang="en-US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。</a:t>
            </a:r>
            <a:r>
              <a:rPr lang="zh-CN" alt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神的国直到永远。</a:t>
            </a:r>
            <a:r>
              <a:rPr lang="en-US" altLang="zh-CN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God’s kingdom lasts forever. </a:t>
            </a:r>
            <a:r>
              <a:rPr lang="zh-CN" alt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我们要想得远。</a:t>
            </a:r>
            <a:r>
              <a:rPr lang="en-US" altLang="zh-CN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Think far.</a:t>
            </a:r>
            <a:endParaRPr lang="en-US" altLang="zh-CN" sz="3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67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zh-CN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神的义 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God’s righteousness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SimSun"/>
                <a:ea typeface="SimSun"/>
              </a:rPr>
              <a:t>所以弟兄们，我以神的慈悲劝你们，将身体献上，当作活祭，是圣洁的，是神所喜悦的；你们如此事奉乃是理所当然的。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Therefore, I urge you, brothers and sisters, in view of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God‘s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mercy, to offer your bodies as a living sacrifice, holy and pleasing to God--this is your true and proper worship.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zh-CN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罗</a:t>
            </a:r>
            <a:r>
              <a:rPr lang="zh-CN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Rom 12:1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95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181600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/>
                <a:ea typeface="SimSun"/>
              </a:rPr>
              <a:t>活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/>
                <a:ea typeface="SimSun"/>
              </a:rPr>
              <a:t>祭 </a:t>
            </a: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living </a:t>
            </a: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sacrifice</a:t>
            </a:r>
            <a:r>
              <a:rPr lang="zh-CN" altLang="en-US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。</a:t>
            </a:r>
            <a:endParaRPr lang="en-US" altLang="zh-CN" sz="3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Arial" panose="020B0604020202020204" pitchFamily="34" charset="0"/>
                <a:ea typeface="SimSun"/>
                <a:cs typeface="Arial" panose="020B0604020202020204" pitchFamily="34" charset="0"/>
              </a:rPr>
              <a:t>为了神的荣耀 </a:t>
            </a:r>
            <a:r>
              <a:rPr lang="en-US" altLang="zh-CN" sz="3600" dirty="0" smtClean="0">
                <a:solidFill>
                  <a:prstClr val="black"/>
                </a:solidFill>
                <a:latin typeface="Arial" panose="020B0604020202020204" pitchFamily="34" charset="0"/>
                <a:ea typeface="SimSun"/>
                <a:cs typeface="Arial" panose="020B0604020202020204" pitchFamily="34" charset="0"/>
              </a:rPr>
              <a:t>For God’s glory.</a:t>
            </a: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Arial" panose="020B0604020202020204" pitchFamily="34" charset="0"/>
                <a:ea typeface="SimSun"/>
                <a:cs typeface="Arial" panose="020B0604020202020204" pitchFamily="34" charset="0"/>
              </a:rPr>
              <a:t>与神亲近，因为神极愿意与我们亲近。</a:t>
            </a:r>
            <a:r>
              <a:rPr lang="en-US" altLang="zh-CN" sz="3600" dirty="0" smtClean="0">
                <a:solidFill>
                  <a:prstClr val="black"/>
                </a:solidFill>
                <a:latin typeface="Arial" panose="020B0604020202020204" pitchFamily="34" charset="0"/>
                <a:ea typeface="SimSun"/>
                <a:cs typeface="Arial" panose="020B0604020202020204" pitchFamily="34" charset="0"/>
              </a:rPr>
              <a:t>Come close to God, </a:t>
            </a:r>
            <a:r>
              <a:rPr lang="zh-CN" alt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SimSun"/>
                <a:cs typeface="Arial" panose="020B0604020202020204" pitchFamily="34" charset="0"/>
              </a:rPr>
              <a:t> </a:t>
            </a:r>
            <a:r>
              <a:rPr lang="en-US" altLang="zh-CN" sz="3600" dirty="0" smtClean="0">
                <a:solidFill>
                  <a:prstClr val="black"/>
                </a:solidFill>
                <a:latin typeface="Arial" panose="020B0604020202020204" pitchFamily="34" charset="0"/>
                <a:ea typeface="SimSun"/>
                <a:cs typeface="Arial" panose="020B0604020202020204" pitchFamily="34" charset="0"/>
              </a:rPr>
              <a:t>because He desires to be close with us.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Arial" panose="020B0604020202020204" pitchFamily="34" charset="0"/>
                <a:ea typeface="SimSun"/>
                <a:cs typeface="Arial" panose="020B0604020202020204" pitchFamily="34" charset="0"/>
              </a:rPr>
              <a:t>不</a:t>
            </a:r>
            <a:r>
              <a:rPr lang="zh-CN" altLang="en-US" sz="3600" b="1" dirty="0" smtClean="0">
                <a:solidFill>
                  <a:prstClr val="black"/>
                </a:solidFill>
                <a:latin typeface="Arial" panose="020B0604020202020204" pitchFamily="34" charset="0"/>
                <a:ea typeface="SimSun"/>
                <a:cs typeface="Arial" panose="020B0604020202020204" pitchFamily="34" charset="0"/>
              </a:rPr>
              <a:t>做让圣灵担忧的事。</a:t>
            </a:r>
            <a:r>
              <a:rPr lang="en-US" altLang="zh-CN" sz="3600" dirty="0" smtClean="0">
                <a:solidFill>
                  <a:prstClr val="black"/>
                </a:solidFill>
                <a:latin typeface="Arial" panose="020B0604020202020204" pitchFamily="34" charset="0"/>
                <a:ea typeface="SimSun"/>
                <a:cs typeface="Arial" panose="020B0604020202020204" pitchFamily="34" charset="0"/>
              </a:rPr>
              <a:t>Do not make the Spirit worry about us.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54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我们晓得万事都互相效力，叫爱神的人得益处，就是按他旨意被召的人</a:t>
            </a:r>
            <a:r>
              <a:rPr lang="zh-CN" altLang="en-US" sz="3600" b="1" dirty="0" smtClean="0">
                <a:latin typeface="+mn-ea"/>
              </a:rPr>
              <a:t>。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And we know that in all things God works for the good of those who love him, who have been called according to his purpose. </a:t>
            </a:r>
            <a:r>
              <a:rPr lang="en-US" altLang="zh-C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		</a:t>
            </a:r>
            <a:r>
              <a:rPr lang="zh-CN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罗</a:t>
            </a:r>
            <a:r>
              <a:rPr lang="zh-CN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Rom 8:28</a:t>
            </a:r>
          </a:p>
          <a:p>
            <a:r>
              <a:rPr lang="zh-CN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还</a:t>
            </a:r>
            <a:r>
              <a:rPr lang="zh-CN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是有条件的。</a:t>
            </a:r>
            <a:r>
              <a:rPr lang="en-US" altLang="zh-C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Still under a condition</a:t>
            </a:r>
            <a:r>
              <a:rPr lang="en-US" altLang="zh-C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zh-CN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我</a:t>
            </a:r>
            <a:r>
              <a:rPr lang="zh-CN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们的经验。</a:t>
            </a:r>
            <a:r>
              <a:rPr lang="en-US" altLang="zh-C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Our experience.</a:t>
            </a:r>
            <a:endParaRPr lang="en-US" altLang="zh-C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15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lnSpcReduction="10000"/>
          </a:bodyPr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</a:rPr>
              <a:t>神的供应是在人的完全顺服之后。</a:t>
            </a:r>
            <a:r>
              <a:rPr lang="en-US" altLang="zh-CN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God’s provision came after man’s total submission</a:t>
            </a:r>
            <a:r>
              <a:rPr lang="en-US" altLang="zh-CN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神的供应是用在神的事工上。</a:t>
            </a:r>
            <a:r>
              <a:rPr lang="en-US" altLang="zh-CN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God’s provision is for God’s ministry.</a:t>
            </a: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/>
                <a:cs typeface="Arial" panose="020B0604020202020204" pitchFamily="34" charset="0"/>
              </a:rPr>
              <a:t>神的供应是出乎我们意料之外。</a:t>
            </a:r>
            <a:r>
              <a:rPr lang="en-US" altLang="zh-CN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God’s provision is beyond our expectation.</a:t>
            </a: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先</a:t>
            </a:r>
            <a:r>
              <a:rPr lang="zh-CN" alt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求神的国和神的义，主必供应。</a:t>
            </a:r>
            <a:r>
              <a:rPr lang="en-US" altLang="zh-CN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 will provide if we seek first His kingdom &amp; righteousness.</a:t>
            </a:r>
            <a:endParaRPr lang="en-US" altLang="zh-CN" sz="3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zh-CN" altLang="en-US" b="1" dirty="0">
                <a:solidFill>
                  <a:prstClr val="black"/>
                </a:solidFill>
                <a:latin typeface="宋体"/>
              </a:rPr>
              <a:t>耶和华以</a:t>
            </a:r>
            <a:r>
              <a:rPr lang="zh-CN" altLang="en-US" b="1" dirty="0" smtClean="0">
                <a:solidFill>
                  <a:prstClr val="black"/>
                </a:solidFill>
                <a:latin typeface="宋体"/>
              </a:rPr>
              <a:t>勒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Jehovahjireh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29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8077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+mn-ea"/>
              </a:rPr>
              <a:t>亚伯拉罕给那地方起名叫「耶和华以勒」（就是耶和华必预备的意思），直到今日人还说：「在耶和华的山上必有预备。」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So Abraham called that place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Jehovahjireh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And to this day it is said, "On the mountain of the LORD it will be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provided’’.</a:t>
            </a:r>
            <a:r>
              <a:rPr lang="en-US" altLang="zh-CN" sz="3600" b="1" dirty="0" smtClean="0">
                <a:latin typeface="+mn-ea"/>
              </a:rPr>
              <a:t>			</a:t>
            </a:r>
            <a:r>
              <a:rPr lang="zh-CN" altLang="en-US" sz="3600" b="1" dirty="0" smtClean="0">
                <a:latin typeface="+mn-ea"/>
              </a:rPr>
              <a:t>创 </a:t>
            </a:r>
            <a:r>
              <a:rPr lang="en-US" altLang="zh-C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Gen</a:t>
            </a:r>
            <a:r>
              <a:rPr lang="en-US" altLang="zh-CN" sz="3600" b="1" dirty="0" smtClean="0">
                <a:latin typeface="+mn-ea"/>
              </a:rPr>
              <a:t> 22:14 </a:t>
            </a:r>
          </a:p>
        </p:txBody>
      </p:sp>
    </p:spTree>
    <p:extLst>
      <p:ext uri="{BB962C8B-B14F-4D97-AF65-F5344CB8AC3E}">
        <p14:creationId xmlns:p14="http://schemas.microsoft.com/office/powerpoint/2010/main" val="358545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810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+mn-ea"/>
                <a:cs typeface="Arial" panose="020B0604020202020204" pitchFamily="34" charset="0"/>
              </a:rPr>
              <a:t>你们要先求他的国和他的义，这些东西都要加给你们了。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But seek first his kingdom and his righteousness, and all these things will be given to you as well.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zh-CN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太</a:t>
            </a:r>
            <a:r>
              <a:rPr lang="zh-CN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Matt 6:33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51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讲道大纲 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Sermon Outline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亚伯拉罕献以撒。</a:t>
            </a:r>
            <a:r>
              <a:rPr lang="en-US" altLang="zh-C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Abraham sacrificed Isaac. </a:t>
            </a:r>
          </a:p>
          <a:p>
            <a:r>
              <a:rPr lang="zh-CN" altLang="en-US" sz="3600" b="1" dirty="0" smtClean="0">
                <a:latin typeface="+mn-ea"/>
              </a:rPr>
              <a:t>神的供应。</a:t>
            </a:r>
            <a:r>
              <a:rPr lang="en-US" altLang="zh-C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God’s provision.</a:t>
            </a:r>
          </a:p>
          <a:p>
            <a:r>
              <a:rPr lang="zh-CN" altLang="en-US" sz="3600" b="1" dirty="0">
                <a:latin typeface="+mn-ea"/>
              </a:rPr>
              <a:t>神</a:t>
            </a:r>
            <a:r>
              <a:rPr lang="zh-CN" altLang="en-US" sz="3600" b="1" dirty="0" smtClean="0">
                <a:latin typeface="+mn-ea"/>
              </a:rPr>
              <a:t>的国和神的义。</a:t>
            </a:r>
            <a:r>
              <a:rPr lang="en-US" altLang="zh-C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God’s kingdom and righteousness.</a:t>
            </a:r>
          </a:p>
          <a:p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5566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zh-CN" altLang="en-US" b="1" dirty="0" smtClean="0"/>
              <a:t>摩利亚山上的祭坛</a:t>
            </a: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en-US" altLang="zh-CN" dirty="0" smtClean="0"/>
              <a:t>The Altar on Mt. Moriah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800600"/>
          </a:xfrm>
        </p:spPr>
        <p:txBody>
          <a:bodyPr>
            <a:normAutofit lnSpcReduction="10000"/>
          </a:bodyPr>
          <a:lstStyle/>
          <a:p>
            <a:r>
              <a:rPr lang="zh-CN" altLang="en-US" sz="3600" b="1" dirty="0" smtClean="0">
                <a:latin typeface="SimSun"/>
                <a:ea typeface="SimSun"/>
              </a:rPr>
              <a:t>神说：「你带著你的儿子，就是你独生的儿子，你所爱的以撒，往摩利亚地去，在我所要指示你的山上，把他献为燔祭。」</a:t>
            </a:r>
            <a:r>
              <a:rPr lang="en-US" altLang="zh-CN" sz="3600" dirty="0" smtClean="0">
                <a:latin typeface="Arial" panose="020B0604020202020204" pitchFamily="34" charset="0"/>
                <a:ea typeface="SimSun"/>
                <a:cs typeface="Arial" panose="020B0604020202020204" pitchFamily="34" charset="0"/>
              </a:rPr>
              <a:t>Then God said, “Take your son, your only son, whom you love--Isaac--and go to the region of Moriah. Sacrifice him there as a burnt offering on a mountain I will show you.“						</a:t>
            </a:r>
            <a:r>
              <a:rPr lang="zh-CN" altLang="en-US" sz="3600" b="1" dirty="0" smtClean="0">
                <a:latin typeface="Arial" panose="020B0604020202020204" pitchFamily="34" charset="0"/>
                <a:ea typeface="SimSun"/>
                <a:cs typeface="Arial" panose="020B0604020202020204" pitchFamily="34" charset="0"/>
              </a:rPr>
              <a:t>创</a:t>
            </a:r>
            <a:r>
              <a:rPr lang="zh-CN" altLang="en-US" sz="3600" dirty="0" smtClean="0">
                <a:latin typeface="Arial" panose="020B0604020202020204" pitchFamily="34" charset="0"/>
                <a:ea typeface="SimSun"/>
                <a:cs typeface="Arial" panose="020B0604020202020204" pitchFamily="34" charset="0"/>
              </a:rPr>
              <a:t> </a:t>
            </a:r>
            <a:r>
              <a:rPr lang="en-US" altLang="zh-CN" sz="3600" dirty="0" smtClean="0">
                <a:latin typeface="Arial" panose="020B0604020202020204" pitchFamily="34" charset="0"/>
                <a:ea typeface="SimSun"/>
                <a:cs typeface="Arial" panose="020B0604020202020204" pitchFamily="34" charset="0"/>
              </a:rPr>
              <a:t>Gen 22:2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229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382000" cy="56689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极不合理的命令。</a:t>
            </a:r>
            <a:r>
              <a:rPr lang="en-US" altLang="zh-C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 very unreasonable commend.</a:t>
            </a:r>
          </a:p>
          <a:p>
            <a:r>
              <a:rPr lang="zh-CN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神要亚伯拉罕献上他的最爱。</a:t>
            </a:r>
            <a:r>
              <a:rPr lang="en-US" altLang="zh-C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God wanted Abraham gave his most love.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亚伯拉</a:t>
            </a:r>
            <a:r>
              <a:rPr lang="zh-CN" alt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罕</a:t>
            </a:r>
            <a:r>
              <a:rPr lang="zh-CN" altLang="en-US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居</a:t>
            </a:r>
            <a:r>
              <a:rPr lang="zh-CN" alt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然遵命而行。</a:t>
            </a:r>
            <a:r>
              <a:rPr lang="en-US" altLang="zh-CN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Abraham surprisingly followed the order.</a:t>
            </a: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重要的一刻终于来临。</a:t>
            </a: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came the critical moment.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10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SimSun"/>
                <a:ea typeface="SimSun"/>
              </a:rPr>
              <a:t>亚伯拉罕就伸手拿刀，要杀他的儿子。</a:t>
            </a:r>
            <a:r>
              <a:rPr lang="en-US" sz="3600" dirty="0"/>
              <a:t>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Then he reached out his hand and took the knife to slay his son. 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CN" altLang="en-US" sz="3600" b="1" dirty="0" smtClean="0">
                <a:latin typeface="SimSun"/>
                <a:ea typeface="SimSun"/>
              </a:rPr>
              <a:t>耶和华的使者从天上呼叫他说：「亚伯拉罕！亚伯拉罕！」他说：「我在这里。」</a:t>
            </a:r>
            <a:r>
              <a:rPr lang="en-US" altLang="zh-CN" sz="3600" b="1" dirty="0" smtClean="0">
                <a:latin typeface="Georgia"/>
                <a:ea typeface="SimSun"/>
              </a:rPr>
              <a:t>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But the angel of the LORD called out to him from heaven, "Abraham! Abraham!" "Here I am," he replied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zh-CN" sz="3600" dirty="0" smtClean="0">
              <a:latin typeface="Arial" panose="020B0604020202020204" pitchFamily="34" charset="0"/>
              <a:ea typeface="SimSu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53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SimSun"/>
                <a:ea typeface="SimSun"/>
              </a:rPr>
              <a:t>亚伯拉罕举目观看，不料，有一只公羊，两角扣在稠密的小树中，亚伯拉罕就取了那只公羊来，献为燔祭，代替他的儿子。</a:t>
            </a:r>
            <a:r>
              <a:rPr lang="en-US" sz="3600" dirty="0"/>
              <a:t>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Abraham looked up and there in a thicket he saw a ram caught by its horns. He went over and took the ram and sacrificed it as a burnt offering instead of his son. </a:t>
            </a:r>
          </a:p>
        </p:txBody>
      </p:sp>
    </p:spTree>
    <p:extLst>
      <p:ext uri="{BB962C8B-B14F-4D97-AF65-F5344CB8AC3E}">
        <p14:creationId xmlns:p14="http://schemas.microsoft.com/office/powerpoint/2010/main" val="388971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zh-CN" altLang="en-US" b="1" dirty="0" smtClean="0">
                <a:latin typeface="+mn-ea"/>
              </a:rPr>
              <a:t>神的供应 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God’s provision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678363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亚伯拉罕给那地方起名叫「耶和华以勒」（就是耶和华必预备的意思），直到今日人还说：「在耶和华的山上必有预备。」</a:t>
            </a: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Abraham called that place </a:t>
            </a:r>
            <a:r>
              <a:rPr lang="en-US" sz="3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Jehovahjireh</a:t>
            </a: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And to this day it is said, "On the mountain of the LORD it will be provided’’.</a:t>
            </a:r>
            <a:r>
              <a:rPr lang="en-US" altLang="zh-CN" sz="3600" b="1" dirty="0">
                <a:solidFill>
                  <a:prstClr val="black"/>
                </a:solidFill>
                <a:latin typeface="宋体"/>
              </a:rPr>
              <a:t>			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/>
              </a:rPr>
              <a:t>			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创 </a:t>
            </a:r>
            <a:r>
              <a:rPr lang="en-US" altLang="zh-CN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</a:t>
            </a:r>
            <a:r>
              <a:rPr lang="en-US" altLang="zh-CN" sz="3600" b="1" dirty="0">
                <a:solidFill>
                  <a:prstClr val="black"/>
                </a:solidFill>
                <a:latin typeface="宋体"/>
              </a:rPr>
              <a:t> 22:14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50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1580</TotalTime>
  <Words>1169</Words>
  <Application>Microsoft Office PowerPoint</Application>
  <PresentationFormat>On-screen Show (4:3)</PresentationFormat>
  <Paragraphs>46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耶和华以勒 Jehovah Jireh</vt:lpstr>
      <vt:lpstr>PowerPoint Presentation</vt:lpstr>
      <vt:lpstr>PowerPoint Presentation</vt:lpstr>
      <vt:lpstr>讲道大纲 Sermon Outline</vt:lpstr>
      <vt:lpstr>摩利亚山上的祭坛 The Altar on Mt. Moriah</vt:lpstr>
      <vt:lpstr>PowerPoint Presentation</vt:lpstr>
      <vt:lpstr>PowerPoint Presentation</vt:lpstr>
      <vt:lpstr>PowerPoint Presentation</vt:lpstr>
      <vt:lpstr>神的供应 God’s provision</vt:lpstr>
      <vt:lpstr>耶和华以勒 Jehovahjireh</vt:lpstr>
      <vt:lpstr>新约的教导 Teaching in NT</vt:lpstr>
      <vt:lpstr>PowerPoint Presentation</vt:lpstr>
      <vt:lpstr>神的国 God’s kingdom</vt:lpstr>
      <vt:lpstr>神的义 God’s righteousness</vt:lpstr>
      <vt:lpstr>PowerPoint Presentation</vt:lpstr>
      <vt:lpstr>PowerPoint Presentation</vt:lpstr>
      <vt:lpstr>耶和华以勒 Jehovahjireh</vt:lpstr>
    </vt:vector>
  </TitlesOfParts>
  <Company>The University of North Carolina at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耶和华以勒</dc:title>
  <dc:creator>Leaf</dc:creator>
  <cp:lastModifiedBy>Leaf</cp:lastModifiedBy>
  <cp:revision>19</cp:revision>
  <dcterms:created xsi:type="dcterms:W3CDTF">2014-06-09T20:54:59Z</dcterms:created>
  <dcterms:modified xsi:type="dcterms:W3CDTF">2014-06-22T11:24:15Z</dcterms:modified>
</cp:coreProperties>
</file>