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400" r:id="rId1"/>
    <p:sldMasterId id="2147487700" r:id="rId2"/>
    <p:sldMasterId id="2147487920" r:id="rId3"/>
    <p:sldMasterId id="2147487944" r:id="rId4"/>
    <p:sldMasterId id="2147487957" r:id="rId5"/>
  </p:sldMasterIdLst>
  <p:notesMasterIdLst>
    <p:notesMasterId r:id="rId31"/>
  </p:notesMasterIdLst>
  <p:sldIdLst>
    <p:sldId id="620" r:id="rId6"/>
    <p:sldId id="647" r:id="rId7"/>
    <p:sldId id="649" r:id="rId8"/>
    <p:sldId id="650" r:id="rId9"/>
    <p:sldId id="651" r:id="rId10"/>
    <p:sldId id="655" r:id="rId11"/>
    <p:sldId id="656" r:id="rId12"/>
    <p:sldId id="657" r:id="rId13"/>
    <p:sldId id="724" r:id="rId14"/>
    <p:sldId id="652" r:id="rId15"/>
    <p:sldId id="660" r:id="rId16"/>
    <p:sldId id="661" r:id="rId17"/>
    <p:sldId id="659" r:id="rId18"/>
    <p:sldId id="662" r:id="rId19"/>
    <p:sldId id="663" r:id="rId20"/>
    <p:sldId id="665" r:id="rId21"/>
    <p:sldId id="668" r:id="rId22"/>
    <p:sldId id="666" r:id="rId23"/>
    <p:sldId id="667" r:id="rId24"/>
    <p:sldId id="669" r:id="rId25"/>
    <p:sldId id="670" r:id="rId26"/>
    <p:sldId id="725" r:id="rId27"/>
    <p:sldId id="673" r:id="rId28"/>
    <p:sldId id="672" r:id="rId29"/>
    <p:sldId id="72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162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5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90E00A-2D4F-4CFE-8EC5-AE7F227897A7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306C7A-C261-492D-BCE6-33D8353C2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3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fld id="{DB3FFD4E-6C45-4967-A143-5EDB39727261}" type="slidenum">
              <a:rPr kumimoji="1" lang="zh-CN" altLang="en-US" sz="1200" smtClean="0">
                <a:solidFill>
                  <a:srgbClr val="000000"/>
                </a:solidFill>
                <a:latin typeface="SimSun" pitchFamily="2" charset="-122"/>
                <a:cs typeface="Arial" pitchFamily="34" charset="0"/>
              </a:rPr>
              <a:pPr eaLnBrk="1" hangingPunct="1"/>
              <a:t>1</a:t>
            </a:fld>
            <a:endParaRPr kumimoji="1" lang="en-US" altLang="zh-CN" sz="1200" smtClean="0">
              <a:solidFill>
                <a:srgbClr val="000000"/>
              </a:solidFill>
              <a:latin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43805881-1774-4876-8811-24E5FF4BB23A}" type="slidenum">
              <a:rPr lang="en-GB" altLang="en-US"/>
              <a:pPr>
                <a:spcBef>
                  <a:spcPct val="0"/>
                </a:spcBef>
                <a:buFont typeface="Wingdings" pitchFamily="2" charset="2"/>
                <a:buNone/>
              </a:pPr>
              <a:t>14</a:t>
            </a:fld>
            <a:endParaRPr lang="en-GB" altLang="en-US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43805881-1774-4876-8811-24E5FF4BB23A}" type="slidenum">
              <a:rPr lang="en-GB" altLang="en-US"/>
              <a:pPr>
                <a:spcBef>
                  <a:spcPct val="0"/>
                </a:spcBef>
                <a:buFont typeface="Wingdings" pitchFamily="2" charset="2"/>
                <a:buNone/>
              </a:pPr>
              <a:t>15</a:t>
            </a:fld>
            <a:endParaRPr lang="en-GB" altLang="en-US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43805881-1774-4876-8811-24E5FF4BB23A}" type="slidenum">
              <a:rPr lang="en-GB" altLang="en-US"/>
              <a:pPr>
                <a:spcBef>
                  <a:spcPct val="0"/>
                </a:spcBef>
                <a:buFont typeface="Wingdings" pitchFamily="2" charset="2"/>
                <a:buNone/>
              </a:pPr>
              <a:t>17</a:t>
            </a:fld>
            <a:endParaRPr lang="en-GB" altLang="en-US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43805881-1774-4876-8811-24E5FF4BB23A}" type="slidenum">
              <a:rPr lang="en-GB" altLang="en-US"/>
              <a:pPr>
                <a:spcBef>
                  <a:spcPct val="0"/>
                </a:spcBef>
                <a:buFont typeface="Wingdings" pitchFamily="2" charset="2"/>
                <a:buNone/>
              </a:pPr>
              <a:t>19</a:t>
            </a:fld>
            <a:endParaRPr lang="en-GB" altLang="en-US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fld id="{DB3FFD4E-6C45-4967-A143-5EDB39727261}" type="slidenum">
              <a:rPr kumimoji="1" lang="zh-CN" altLang="en-US" sz="1200" smtClean="0">
                <a:solidFill>
                  <a:srgbClr val="000000"/>
                </a:solidFill>
                <a:latin typeface="SimSun" pitchFamily="2" charset="-122"/>
                <a:cs typeface="Arial" pitchFamily="34" charset="0"/>
              </a:rPr>
              <a:pPr eaLnBrk="1" hangingPunct="1"/>
              <a:t>25</a:t>
            </a:fld>
            <a:endParaRPr kumimoji="1" lang="en-US" altLang="zh-CN" sz="1200" smtClean="0">
              <a:solidFill>
                <a:srgbClr val="000000"/>
              </a:solidFill>
              <a:latin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FF58EDD2-35F0-42AB-8B2F-44B121607DC0}" type="slidenum">
              <a:rPr lang="en-GB" altLang="en-US"/>
              <a:pPr>
                <a:spcBef>
                  <a:spcPct val="0"/>
                </a:spcBef>
                <a:buFont typeface="Wingdings" pitchFamily="2" charset="2"/>
                <a:buNone/>
              </a:pPr>
              <a:t>6</a:t>
            </a:fld>
            <a:endParaRPr lang="en-GB" altLang="en-US"/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A41DBDD1-A4B6-4364-B13E-489B1000BCB9}" type="slidenum">
              <a:rPr lang="en-GB" altLang="en-US"/>
              <a:pPr>
                <a:spcBef>
                  <a:spcPct val="0"/>
                </a:spcBef>
                <a:buFont typeface="Wingdings" pitchFamily="2" charset="2"/>
                <a:buNone/>
              </a:pPr>
              <a:t>7</a:t>
            </a:fld>
            <a:endParaRPr lang="en-GB" altLang="en-US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A41DBDD1-A4B6-4364-B13E-489B1000BCB9}" type="slidenum">
              <a:rPr lang="en-GB" altLang="en-US"/>
              <a:pPr>
                <a:spcBef>
                  <a:spcPct val="0"/>
                </a:spcBef>
                <a:buFont typeface="Wingdings" pitchFamily="2" charset="2"/>
                <a:buNone/>
              </a:pPr>
              <a:t>9</a:t>
            </a:fld>
            <a:endParaRPr lang="en-GB" altLang="en-US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DD8F-6100-43B3-8EE4-29E46AD99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5928-0ECA-417F-95E2-6E455DE83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A347A-F41A-4448-AF38-A77BB868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8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F251-B4EC-4137-AC94-7224CA6A8C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21754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D9A8-83B2-4EC4-BC5D-6F4C21D11C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285439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6DAE-C0A5-4B03-883F-C04C6560DF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41566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"/>
            <a:ext cx="44958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4958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EC56D-DFD6-4520-AD6E-BDAF8FC2B3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491858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8B0E-F500-4CAA-BEF2-15DD9192CF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490518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8F82-316F-450F-BCD9-34B84935AA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217099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8E6F-4BFE-489C-94FD-2BE01F4248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899886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07702-750C-4A0F-8CF1-EB31871E33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99021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3516-1231-4B00-8D7C-4E29C4409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0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F89A-F99E-49D8-9F68-0B414903CB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4521736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D721-5614-44C1-8B84-E7E8F34F29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902376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66A8C-8122-4227-BBF9-9A66F823FC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9625237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BEA8-7876-4D9E-808A-BD372813FE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1915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2F5B-1673-4C14-A6CF-9494117B40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9845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8F34-1573-4957-B3A7-C21D4A00A8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6937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133B-928D-45A7-B470-090CB1DA24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9783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8BE9-F7A3-4227-BC56-78000F56A6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8441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10B81-9A8D-4528-A1A4-66EDE56D16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9341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4671-B0ED-48A0-8E4F-5AA0B3C949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944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3840-2D42-4BBA-AA92-2CDA48164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DBB9-8AEA-45C0-A8D3-5484207AC3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573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98CF-EE45-4975-AEFF-26091B722A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825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3D3F-FED0-4BFD-BBC3-45427465A6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2103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C034-06A0-4667-B252-E68288BE10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901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89499-4697-43C2-9831-2AF905BD91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9656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E4B07-111F-4B0A-9D40-D433AEE9E3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173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BF4CC-1E08-402A-9B0C-B742924255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319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676400"/>
            <a:ext cx="3808412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764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15BE4-1B32-42BF-ADDD-45398AA5C6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866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5B1DE-B4B6-4B93-8F0B-FA1E8A2B10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226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DADF3-AFC4-4B2D-A81C-3CB76C6523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953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447C7-3B93-4CE4-ACD2-A615D063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43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2208C-ED54-4699-A2D7-AC41EA374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527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DF832-037C-4CBC-B4C9-37BCCF4613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534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9717A-42DA-46DB-83A4-DD04556C0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3552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48E02-7DB0-4D59-98A2-F299BE5678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264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-292100"/>
            <a:ext cx="194945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-292100"/>
            <a:ext cx="5700712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E79B2-40DF-42FA-8281-10F5EED5C9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9138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-292100"/>
            <a:ext cx="7791450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676400"/>
            <a:ext cx="3808412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76400"/>
            <a:ext cx="38100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8EA37-78A8-4E92-AE3A-1E8C066683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8566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1E20D-8D4C-4E08-A4A6-5DD62EF10A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9086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6C864-9395-4C32-AF8B-12F42D1FA1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360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4E3D3-7DBA-497E-9C6D-7DD6E888FA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4439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676400"/>
            <a:ext cx="3808412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764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F4305-F15F-4DAD-A0C2-A3C38A94DE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6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AA4B-BD17-4CE0-991E-931DC1C4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24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1E4F2-0D3B-42F2-9619-12B81F4013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4933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D5DFC-9170-4127-9222-FC9FA9B3C2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9744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E6097-CAC1-4750-BEA3-C4A5FDBFD1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267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49FD5-1E59-4B82-86A2-30BBA540CE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0559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D7950-8514-4A0E-A1F0-426992E8E8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0298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C69E4-F804-4963-81F3-6FC9136F24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433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-292100"/>
            <a:ext cx="194945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-292100"/>
            <a:ext cx="5700712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717B4-6AF2-4C2D-8C4B-22B0B14DA0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1248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-292100"/>
            <a:ext cx="7791450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676400"/>
            <a:ext cx="3808412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76400"/>
            <a:ext cx="38100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B3B96-065A-42DC-B932-B089F8F46B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286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13473-9268-4E6C-A99A-B072B5B0F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2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7D32-A9E8-4B0B-B6BA-02DA0066A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D966-DBCB-4C70-AFF0-293F72680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BD22-598E-467C-AF2C-D7705FC2B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1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055DF74-CBC9-4031-A3F1-CEF8EB5E4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3" r:id="rId1"/>
    <p:sldLayoutId id="2147487864" r:id="rId2"/>
    <p:sldLayoutId id="2147487865" r:id="rId3"/>
    <p:sldLayoutId id="2147487866" r:id="rId4"/>
    <p:sldLayoutId id="2147487867" r:id="rId5"/>
    <p:sldLayoutId id="2147487868" r:id="rId6"/>
    <p:sldLayoutId id="2147487869" r:id="rId7"/>
    <p:sldLayoutId id="2147487870" r:id="rId8"/>
    <p:sldLayoutId id="2147487871" r:id="rId9"/>
    <p:sldLayoutId id="2147487872" r:id="rId10"/>
    <p:sldLayoutId id="2147487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86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1" sz="1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1" sz="1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1" sz="1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B5A39A9-319D-4569-B74A-B6030786C86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97" r:id="rId1"/>
    <p:sldLayoutId id="2147487898" r:id="rId2"/>
    <p:sldLayoutId id="2147487899" r:id="rId3"/>
    <p:sldLayoutId id="2147487900" r:id="rId4"/>
    <p:sldLayoutId id="2147487901" r:id="rId5"/>
    <p:sldLayoutId id="2147487902" r:id="rId6"/>
    <p:sldLayoutId id="2147487903" r:id="rId7"/>
    <p:sldLayoutId id="2147487904" r:id="rId8"/>
    <p:sldLayoutId id="2147487905" r:id="rId9"/>
    <p:sldLayoutId id="2147487906" r:id="rId10"/>
    <p:sldLayoutId id="2147487907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4C0B4E7-0B0B-4546-B3AB-4E350B254A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50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21" r:id="rId1"/>
    <p:sldLayoutId id="2147487922" r:id="rId2"/>
    <p:sldLayoutId id="2147487923" r:id="rId3"/>
    <p:sldLayoutId id="2147487924" r:id="rId4"/>
    <p:sldLayoutId id="2147487925" r:id="rId5"/>
    <p:sldLayoutId id="2147487926" r:id="rId6"/>
    <p:sldLayoutId id="2147487927" r:id="rId7"/>
    <p:sldLayoutId id="2147487928" r:id="rId8"/>
    <p:sldLayoutId id="2147487929" r:id="rId9"/>
    <p:sldLayoutId id="2147487930" r:id="rId10"/>
    <p:sldLayoutId id="2147487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F01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42913" y="1371600"/>
            <a:ext cx="8226425" cy="31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C1C1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-292100"/>
            <a:ext cx="77914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676400"/>
            <a:ext cx="7770812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11620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 defTabSz="457200" eaLnBrk="0" hangingPunct="0"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657600" y="6243638"/>
            <a:ext cx="2894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 defTabSz="457200" eaLnBrk="0" hangingPunct="0">
              <a:buClr>
                <a:srgbClr val="000000"/>
              </a:buClr>
              <a:buSzPct val="100000"/>
            </a:pPr>
            <a:endParaRPr lang="en-US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 defTabSz="457200" eaLnBrk="0" hangingPunct="0">
              <a:buClr>
                <a:srgbClr val="000000"/>
              </a:buClr>
              <a:buSzPct val="100000"/>
            </a:pPr>
            <a:fld id="{F9FDE4A8-467B-444B-942E-9A633528B62A}" type="slidenum">
              <a:rPr lang="en-GB" altLang="en-US"/>
              <a:pPr defTabSz="457200" eaLnBrk="0" hangingPunct="0">
                <a:buClr>
                  <a:srgbClr val="000000"/>
                </a:buClr>
                <a:buSzPct val="100000"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11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45" r:id="rId1"/>
    <p:sldLayoutId id="2147487946" r:id="rId2"/>
    <p:sldLayoutId id="2147487947" r:id="rId3"/>
    <p:sldLayoutId id="2147487948" r:id="rId4"/>
    <p:sldLayoutId id="2147487949" r:id="rId5"/>
    <p:sldLayoutId id="2147487950" r:id="rId6"/>
    <p:sldLayoutId id="2147487951" r:id="rId7"/>
    <p:sldLayoutId id="2147487952" r:id="rId8"/>
    <p:sldLayoutId id="2147487953" r:id="rId9"/>
    <p:sldLayoutId id="2147487954" r:id="rId10"/>
    <p:sldLayoutId id="2147487955" r:id="rId11"/>
    <p:sldLayoutId id="2147487956" r:id="rId12"/>
  </p:sldLayoutIdLst>
  <p:txStyles>
    <p:titleStyle>
      <a:lvl1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+mj-lt"/>
          <a:ea typeface="SimSun" pitchFamily="2" charset="-122"/>
          <a:cs typeface="+mj-cs"/>
        </a:defRPr>
      </a:lvl1pPr>
      <a:lvl2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Tahoma" pitchFamily="32" charset="0"/>
          <a:ea typeface="SimSun" pitchFamily="2" charset="-122"/>
        </a:defRPr>
      </a:lvl2pPr>
      <a:lvl3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Tahoma" pitchFamily="32" charset="0"/>
          <a:ea typeface="SimSun" pitchFamily="2" charset="-122"/>
        </a:defRPr>
      </a:lvl3pPr>
      <a:lvl4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Tahoma" pitchFamily="32" charset="0"/>
          <a:ea typeface="SimSun" pitchFamily="2" charset="-122"/>
        </a:defRPr>
      </a:lvl4pPr>
      <a:lvl5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Tahoma" pitchFamily="32" charset="0"/>
          <a:ea typeface="SimSun" pitchFamily="2" charset="-122"/>
        </a:defRPr>
      </a:lvl5pPr>
      <a:lvl6pPr marL="4572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2" charset="0"/>
        <a:defRPr sz="4400">
          <a:solidFill>
            <a:srgbClr val="333399"/>
          </a:solidFill>
          <a:latin typeface="Tahoma" pitchFamily="32" charset="0"/>
          <a:ea typeface="SimSun" charset="-122"/>
        </a:defRPr>
      </a:lvl6pPr>
      <a:lvl7pPr marL="9144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2" charset="0"/>
        <a:defRPr sz="4400">
          <a:solidFill>
            <a:srgbClr val="333399"/>
          </a:solidFill>
          <a:latin typeface="Tahoma" pitchFamily="32" charset="0"/>
          <a:ea typeface="SimSun" charset="-122"/>
        </a:defRPr>
      </a:lvl7pPr>
      <a:lvl8pPr marL="1371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2" charset="0"/>
        <a:defRPr sz="4400">
          <a:solidFill>
            <a:srgbClr val="333399"/>
          </a:solidFill>
          <a:latin typeface="Tahoma" pitchFamily="32" charset="0"/>
          <a:ea typeface="SimSun" charset="-122"/>
        </a:defRPr>
      </a:lvl8pPr>
      <a:lvl9pPr marL="18288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2" charset="0"/>
        <a:defRPr sz="4400">
          <a:solidFill>
            <a:srgbClr val="333399"/>
          </a:solidFill>
          <a:latin typeface="Tahoma" pitchFamily="32" charset="0"/>
          <a:ea typeface="SimSun" charset="-122"/>
        </a:defRPr>
      </a:lvl9pPr>
    </p:titleStyle>
    <p:bodyStyle>
      <a:lvl1pPr marL="341313" indent="-341313" algn="l" defTabSz="457200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SimSun" pitchFamily="2" charset="-122"/>
          <a:cs typeface="+mn-cs"/>
        </a:defRPr>
      </a:lvl1pPr>
      <a:lvl2pPr marL="741363" indent="-284163" algn="l" defTabSz="457200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SimSun" pitchFamily="2" charset="-122"/>
        </a:defRPr>
      </a:lvl2pPr>
      <a:lvl3pPr marL="1143000" indent="-228600" algn="l" defTabSz="457200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3333CC"/>
        </a:buClr>
        <a:buSzPct val="50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SimSun" pitchFamily="2" charset="-122"/>
        </a:defRPr>
      </a:lvl3pPr>
      <a:lvl4pPr marL="16002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5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SimSun" pitchFamily="2" charset="-122"/>
        </a:defRPr>
      </a:lvl4pPr>
      <a:lvl5pPr marL="20574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SimSun" pitchFamily="2" charset="-122"/>
        </a:defRPr>
      </a:lvl5pPr>
      <a:lvl6pPr marL="25146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F01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42913" y="1371600"/>
            <a:ext cx="8226425" cy="31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C1C1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-292100"/>
            <a:ext cx="77914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676400"/>
            <a:ext cx="7770812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11620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 defTabSz="457200" eaLnBrk="0" hangingPunct="0">
              <a:buClr>
                <a:srgbClr val="000000"/>
              </a:buClr>
              <a:buSzPct val="100000"/>
            </a:pPr>
            <a:endParaRPr lang="en-US" altLang="en-US">
              <a:ea typeface="宋体" pitchFamily="2" charset="-122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657600" y="6243638"/>
            <a:ext cx="2894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 defTabSz="457200" eaLnBrk="0" hangingPunct="0">
              <a:buClr>
                <a:srgbClr val="000000"/>
              </a:buClr>
              <a:buSzPct val="100000"/>
            </a:pPr>
            <a:endParaRPr lang="en-US" altLang="en-US">
              <a:ea typeface="宋体" pitchFamily="2" charset="-122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 defTabSz="457200" eaLnBrk="0" hangingPunct="0">
              <a:buClr>
                <a:srgbClr val="000000"/>
              </a:buClr>
              <a:buSzPct val="100000"/>
            </a:pPr>
            <a:fld id="{AEAD6AD4-95A5-4501-B22B-7A493B3DA812}" type="slidenum">
              <a:rPr lang="en-GB" altLang="en-US">
                <a:ea typeface="宋体" pitchFamily="2" charset="-122"/>
              </a:rPr>
              <a:pPr defTabSz="457200" eaLnBrk="0" hangingPunct="0">
                <a:buClr>
                  <a:srgbClr val="000000"/>
                </a:buClr>
                <a:buSzPct val="100000"/>
              </a:pPr>
              <a:t>‹#›</a:t>
            </a:fld>
            <a:endParaRPr lang="en-GB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4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58" r:id="rId1"/>
    <p:sldLayoutId id="2147487959" r:id="rId2"/>
    <p:sldLayoutId id="2147487960" r:id="rId3"/>
    <p:sldLayoutId id="2147487961" r:id="rId4"/>
    <p:sldLayoutId id="2147487962" r:id="rId5"/>
    <p:sldLayoutId id="2147487963" r:id="rId6"/>
    <p:sldLayoutId id="2147487964" r:id="rId7"/>
    <p:sldLayoutId id="2147487965" r:id="rId8"/>
    <p:sldLayoutId id="2147487966" r:id="rId9"/>
    <p:sldLayoutId id="2147487967" r:id="rId10"/>
    <p:sldLayoutId id="2147487968" r:id="rId11"/>
    <p:sldLayoutId id="2147487969" r:id="rId12"/>
  </p:sldLayoutIdLst>
  <p:txStyles>
    <p:titleStyle>
      <a:lvl1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+mj-lt"/>
          <a:ea typeface="宋体" pitchFamily="2" charset="-122"/>
          <a:cs typeface="+mj-cs"/>
        </a:defRPr>
      </a:lvl1pPr>
      <a:lvl2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Tahoma" pitchFamily="32" charset="0"/>
          <a:ea typeface="宋体" pitchFamily="2" charset="-122"/>
        </a:defRPr>
      </a:lvl2pPr>
      <a:lvl3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Tahoma" pitchFamily="32" charset="0"/>
          <a:ea typeface="宋体" pitchFamily="2" charset="-122"/>
        </a:defRPr>
      </a:lvl3pPr>
      <a:lvl4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Tahoma" pitchFamily="32" charset="0"/>
          <a:ea typeface="宋体" pitchFamily="2" charset="-122"/>
        </a:defRPr>
      </a:lvl4pPr>
      <a:lvl5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4400">
          <a:solidFill>
            <a:srgbClr val="333399"/>
          </a:solidFill>
          <a:latin typeface="Tahoma" pitchFamily="32" charset="0"/>
          <a:ea typeface="宋体" pitchFamily="2" charset="-122"/>
        </a:defRPr>
      </a:lvl5pPr>
      <a:lvl6pPr marL="4572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2" charset="0"/>
        <a:defRPr sz="4400">
          <a:solidFill>
            <a:srgbClr val="333399"/>
          </a:solidFill>
          <a:latin typeface="Tahoma" pitchFamily="32" charset="0"/>
          <a:ea typeface="SimSun" charset="-122"/>
        </a:defRPr>
      </a:lvl6pPr>
      <a:lvl7pPr marL="9144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2" charset="0"/>
        <a:defRPr sz="4400">
          <a:solidFill>
            <a:srgbClr val="333399"/>
          </a:solidFill>
          <a:latin typeface="Tahoma" pitchFamily="32" charset="0"/>
          <a:ea typeface="SimSun" charset="-122"/>
        </a:defRPr>
      </a:lvl7pPr>
      <a:lvl8pPr marL="1371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2" charset="0"/>
        <a:defRPr sz="4400">
          <a:solidFill>
            <a:srgbClr val="333399"/>
          </a:solidFill>
          <a:latin typeface="Tahoma" pitchFamily="32" charset="0"/>
          <a:ea typeface="SimSun" charset="-122"/>
        </a:defRPr>
      </a:lvl8pPr>
      <a:lvl9pPr marL="18288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2" charset="0"/>
        <a:defRPr sz="4400">
          <a:solidFill>
            <a:srgbClr val="333399"/>
          </a:solidFill>
          <a:latin typeface="Tahoma" pitchFamily="32" charset="0"/>
          <a:ea typeface="SimSun" charset="-122"/>
        </a:defRPr>
      </a:lvl9pPr>
    </p:titleStyle>
    <p:bodyStyle>
      <a:lvl1pPr marL="341313" indent="-341313" algn="l" defTabSz="457200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宋体" pitchFamily="2" charset="-122"/>
          <a:cs typeface="+mn-cs"/>
        </a:defRPr>
      </a:lvl1pPr>
      <a:lvl2pPr marL="741363" indent="-284163" algn="l" defTabSz="457200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defTabSz="457200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3333CC"/>
        </a:buClr>
        <a:buSzPct val="50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5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charset="2"/>
        <a:buChar char="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judaica.org/pj/deadsea/dss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162942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8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0" y="548819"/>
            <a:ext cx="6858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耶和华如此说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，“天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是我的座位，地是我的脚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凳。你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们要为我造何等的殿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宇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哪里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是我安息的地方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？”</a:t>
            </a:r>
            <a:endParaRPr kumimoji="1" lang="en-US" altLang="zh-CN" sz="3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kumimoji="1" lang="en-US" altLang="zh-CN" sz="3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kumimoji="1" lang="en-US" altLang="zh-CN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和华说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，“这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一切都是我手所造的，所以就都有了；但我所看顾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的，就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是虚心痛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悔、因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我话而战兢的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人。”</a:t>
            </a:r>
            <a:endParaRPr kumimoji="1" lang="en-US" altLang="en-US" sz="3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66:1-2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41"/>
            <a:ext cx="9158868" cy="586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950803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n-ea"/>
                <a:ea typeface="+mn-ea"/>
              </a:rPr>
              <a:t>“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主啊</a:t>
            </a:r>
            <a: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 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祢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为自己的缘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故</a:t>
            </a:r>
            <a: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 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创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造了我们。我们的心得不着安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息</a:t>
            </a:r>
            <a: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, 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除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非我们的心安息在祢里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面。</a:t>
            </a:r>
            <a:r>
              <a:rPr lang="en-US" altLang="zh-CN" b="1" dirty="0" smtClean="0">
                <a:latin typeface="+mn-ea"/>
              </a:rPr>
              <a:t>”</a:t>
            </a:r>
            <a:r>
              <a:rPr lang="zh-CN" altLang="en-US" b="1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——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奥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古斯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丁</a:t>
            </a:r>
            <a: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忏悔录</a:t>
            </a:r>
            <a: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第一卷第一章</a:t>
            </a:r>
            <a:endParaRPr lang="en-US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8576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-304800"/>
            <a:ext cx="7495925" cy="7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152400"/>
            <a:ext cx="838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500" b="1" dirty="0" smtClean="0">
                <a:latin typeface="Kozuka Mincho Pr6N H" pitchFamily="18" charset="-128"/>
                <a:ea typeface="Kozuka Mincho Pr6N H" pitchFamily="18" charset="-128"/>
              </a:rPr>
              <a:t>圣</a:t>
            </a:r>
            <a:endParaRPr lang="en-US" sz="5500" b="1" dirty="0">
              <a:latin typeface="Kozuka Mincho Pr6N H" pitchFamily="18" charset="-128"/>
              <a:ea typeface="Kozuka Mincho Pr6N H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1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03857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2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0" y="548819"/>
            <a:ext cx="6858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冒为善的宰牛好像杀人；献羊羔好像打折狗项；献供物好像献猪血；烧乳香好像称颂偶像。这等人拣选自己的道路，心里喜悦行可憎恶的事；我也必拣选迷惑他们的事，使他们所惧怕的临到他们；因为我呼唤，无人答应；我说话，他们不听从；反倒行我眼中看为恶的，拣选我所不喜悦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  <a:endParaRPr kumimoji="1" lang="en-US" altLang="en-US" sz="3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66:3-4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88950" y="2819400"/>
            <a:ext cx="8655050" cy="1239838"/>
            <a:chOff x="278" y="1797"/>
            <a:chExt cx="5452" cy="781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78" y="1797"/>
              <a:ext cx="5452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altLang="zh-CN" sz="3500" dirty="0" smtClean="0">
                  <a:solidFill>
                    <a:srgbClr val="3333C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  <a:r>
                <a:rPr lang="en-US" altLang="en-US" sz="3500" dirty="0" err="1" smtClean="0">
                  <a:solidFill>
                    <a:srgbClr val="0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公元</a:t>
              </a:r>
              <a:r>
                <a:rPr lang="zh-CN" altLang="en-US" sz="3500" dirty="0" smtClean="0">
                  <a:solidFill>
                    <a:srgbClr val="0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前</a:t>
              </a:r>
              <a:r>
                <a:rPr lang="en-US" altLang="zh-CN" sz="3500" dirty="0" smtClean="0">
                  <a:solidFill>
                    <a:srgbClr val="0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1025</a:t>
              </a:r>
              <a:r>
                <a:rPr lang="en-US" altLang="en-US" sz="3500" dirty="0" smtClean="0">
                  <a:solidFill>
                    <a:srgbClr val="0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年</a:t>
              </a:r>
              <a:r>
                <a:rPr lang="zh-CN" altLang="en-US" sz="3500" dirty="0" smtClean="0">
                  <a:solidFill>
                    <a:srgbClr val="0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，先知撒</a:t>
              </a:r>
              <a:r>
                <a:rPr lang="zh-CN" altLang="en-US" sz="3500" dirty="0">
                  <a:solidFill>
                    <a:srgbClr val="0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母尔膏立君王</a:t>
              </a:r>
              <a:endParaRPr lang="zh-CN" altLang="en-US" sz="35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642" y="2181"/>
              <a:ext cx="4111" cy="397"/>
              <a:chOff x="642" y="2181"/>
              <a:chExt cx="4111" cy="397"/>
            </a:xfrm>
          </p:grpSpPr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642" y="2181"/>
                <a:ext cx="4111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3500" dirty="0" smtClean="0">
                    <a:solidFill>
                      <a:srgbClr val="00000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扫罗王        大卫王        所罗门王 </a:t>
                </a: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1506" y="2400"/>
                <a:ext cx="49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500" smtClean="0">
                  <a:solidFill>
                    <a:srgbClr val="0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898" y="2400"/>
                <a:ext cx="49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500" smtClean="0">
                  <a:solidFill>
                    <a:srgbClr val="0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33400" y="5257799"/>
            <a:ext cx="661912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5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北方</a:t>
            </a:r>
            <a:r>
              <a:rPr lang="en-US" altLang="zh-CN" sz="35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zh-CN" altLang="en-US" sz="35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以色列国     南方</a:t>
            </a:r>
            <a:r>
              <a:rPr lang="en-US" altLang="zh-CN" sz="35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zh-CN" altLang="en-US" sz="35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犹大国 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3835400" y="4669541"/>
            <a:ext cx="43180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0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724400" y="4669541"/>
            <a:ext cx="43180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0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8950" y="4191703"/>
            <a:ext cx="865505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CN" sz="3500" dirty="0" smtClean="0">
                <a:solidFill>
                  <a:srgbClr val="3333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en-US" sz="3500" dirty="0" err="1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公元</a:t>
            </a:r>
            <a:r>
              <a:rPr lang="zh-CN" altLang="en-US" sz="35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前</a:t>
            </a:r>
            <a:r>
              <a:rPr lang="en-US" altLang="zh-CN" sz="35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931</a:t>
            </a:r>
            <a:r>
              <a:rPr lang="en-US" altLang="en-US" sz="35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</a:t>
            </a:r>
            <a:r>
              <a:rPr lang="zh-CN" altLang="en-US" sz="35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，以色列王国衰败分裂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以色列简史</a:t>
            </a:r>
            <a:endParaRPr lang="en-US" altLang="en-US" sz="40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88950" y="2133600"/>
            <a:ext cx="86550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CN" sz="3500" dirty="0" smtClean="0">
                <a:solidFill>
                  <a:srgbClr val="3333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TW" altLang="en-US" sz="35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公元前</a:t>
            </a:r>
            <a:r>
              <a:rPr lang="en-US" altLang="zh-TW" sz="35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11</a:t>
            </a:r>
            <a:r>
              <a:rPr lang="zh-CN" altLang="en-US" sz="35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世纪，从士师进入统一王国</a:t>
            </a:r>
          </a:p>
        </p:txBody>
      </p:sp>
    </p:spTree>
    <p:extLst>
      <p:ext uri="{BB962C8B-B14F-4D97-AF65-F5344CB8AC3E}">
        <p14:creationId xmlns:p14="http://schemas.microsoft.com/office/powerpoint/2010/main" val="69962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以色列简史</a:t>
            </a:r>
            <a:endParaRPr lang="en-US" altLang="en-US" sz="40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>
              <a:lnSpc>
                <a:spcPct val="101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lnSpc>
                <a:spcPct val="101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defRPr sz="28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lnSpc>
                <a:spcPct val="101000"/>
              </a:lnSpc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  <a:defRPr sz="24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5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公元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前</a:t>
            </a:r>
            <a:r>
              <a:rPr lang="en-US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722年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，北国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灭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亡 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亚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述帝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endParaRPr lang="en-US" altLang="en-US" sz="3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5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公元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前</a:t>
            </a:r>
            <a:r>
              <a:rPr lang="en-US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586年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，南国灭亡 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巴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比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伦王朝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endParaRPr lang="en-US" altLang="en-US" sz="3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altLang="zh-CN" sz="35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698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61516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99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0" y="548819"/>
            <a:ext cx="6858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锡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安未曾劬劳，就生产；未觉疼痛，就生出男孩。国岂能一日而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生？民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岂能一时而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产？因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为锡安一劬劳，便生下儿女；这样的事，谁曾听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见、谁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曾看见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呢？耶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和华说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，“我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既使她临产，岂不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呢？你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的神说，我既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使她生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产，岂能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闭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胎不生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？”</a:t>
            </a:r>
            <a:endParaRPr kumimoji="1" lang="zh-CN" altLang="en-US" sz="3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66:7-9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以色列简史</a:t>
            </a:r>
            <a:endParaRPr lang="en-US" altLang="en-US" sz="40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>
              <a:lnSpc>
                <a:spcPct val="101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lnSpc>
                <a:spcPct val="101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defRPr sz="28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lnSpc>
                <a:spcPct val="101000"/>
              </a:lnSpc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  <a:defRPr sz="24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5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公元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前</a:t>
            </a:r>
            <a:r>
              <a:rPr lang="en-US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722年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，北国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灭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亡 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亚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述帝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endParaRPr lang="en-US" altLang="en-US" sz="3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5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公元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前</a:t>
            </a:r>
            <a:r>
              <a:rPr lang="en-US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586年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，南国灭亡 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巴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比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伦王朝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endParaRPr lang="en-US" altLang="en-US" sz="3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500" dirty="0" err="1">
                <a:latin typeface="华文行楷" panose="02010800040101010101" pitchFamily="2" charset="-122"/>
                <a:ea typeface="华文行楷" panose="02010800040101010101" pitchFamily="2" charset="-122"/>
              </a:rPr>
              <a:t>公元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前</a:t>
            </a:r>
            <a:r>
              <a:rPr lang="en-US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516年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以色列回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归（波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斯帝国）</a:t>
            </a:r>
            <a:endParaRPr lang="en-US" altLang="zh-CN" sz="35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altLang="zh-CN" sz="35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017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348988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1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0" y="548819"/>
            <a:ext cx="68580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古列说，他是我的牧人，必成就我所喜悦的，必下令建造耶路撒冷，发命立稳圣殿的根基。我耶和华所膏的古列，我搀扶他的右手，使列国降伏在他面前，我也要放松列王的腰带，使城门在他面前敞开，不得关闭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3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44:28-45:1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以色列简史</a:t>
            </a:r>
            <a:endParaRPr lang="en-US" altLang="en-US" sz="40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>
              <a:lnSpc>
                <a:spcPct val="101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lnSpc>
                <a:spcPct val="101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defRPr sz="28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lnSpc>
                <a:spcPct val="101000"/>
              </a:lnSpc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  <a:defRPr sz="24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5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公元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前</a:t>
            </a:r>
            <a:r>
              <a:rPr lang="en-US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722年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，北国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灭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亡 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亚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述帝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endParaRPr lang="en-US" altLang="en-US" sz="3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5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公元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前</a:t>
            </a:r>
            <a:r>
              <a:rPr lang="en-US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586年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，南国灭亡 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巴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比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伦王朝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)</a:t>
            </a:r>
            <a:endParaRPr lang="en-US" altLang="en-US" sz="3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500" dirty="0" err="1">
                <a:latin typeface="华文行楷" panose="02010800040101010101" pitchFamily="2" charset="-122"/>
                <a:ea typeface="华文行楷" panose="02010800040101010101" pitchFamily="2" charset="-122"/>
              </a:rPr>
              <a:t>公元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前</a:t>
            </a:r>
            <a:r>
              <a:rPr lang="en-US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538年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以色列回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归（波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斯帝国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）</a:t>
            </a:r>
            <a:endParaRPr lang="en-US" altLang="zh-CN" sz="35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857250" lvl="2" indent="-40005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oper Std Black" pitchFamily="18" charset="0"/>
              <a:buChar char="—"/>
            </a:pP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第一批回归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(538 </a:t>
            </a:r>
            <a:r>
              <a:rPr lang="en-US" altLang="zh-CN" sz="2500" dirty="0" smtClean="0">
                <a:latin typeface="Lucida Handwriting" panose="03010101010101010101" pitchFamily="66" charset="0"/>
                <a:ea typeface="华文行楷" panose="02010800040101010101" pitchFamily="2" charset="-122"/>
              </a:rPr>
              <a:t>BC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),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所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罗巴伯重建圣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殿</a:t>
            </a:r>
            <a:endParaRPr lang="en-US" altLang="zh-CN" sz="35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857250" lvl="2" indent="-40005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oper Std Black" pitchFamily="18" charset="0"/>
              <a:buChar char="—"/>
            </a:pP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第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批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回归</a:t>
            </a:r>
            <a:r>
              <a:rPr lang="en-US" altLang="zh-CN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(458 </a:t>
            </a:r>
            <a:r>
              <a:rPr lang="en-US" altLang="zh-CN" sz="2500" dirty="0">
                <a:latin typeface="Lucida Handwriting" panose="03010101010101010101" pitchFamily="66" charset="0"/>
                <a:ea typeface="华文行楷" panose="02010800040101010101" pitchFamily="2" charset="-122"/>
              </a:rPr>
              <a:t>BC</a:t>
            </a:r>
            <a:r>
              <a:rPr lang="en-US" altLang="zh-CN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),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以斯拉重整民心</a:t>
            </a:r>
            <a:endParaRPr lang="en-US" altLang="zh-CN" sz="35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857250" lvl="2" indent="-40005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oper Std Black" pitchFamily="18" charset="0"/>
              <a:buChar char="—"/>
            </a:pPr>
            <a:r>
              <a:rPr lang="zh-CN" altLang="en-US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第三批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回归</a:t>
            </a:r>
            <a:r>
              <a:rPr lang="en-US" altLang="zh-CN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en-US" altLang="zh-CN" sz="35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445 </a:t>
            </a:r>
            <a:r>
              <a:rPr lang="en-US" altLang="zh-CN" sz="2500" dirty="0">
                <a:latin typeface="Lucida Handwriting" panose="03010101010101010101" pitchFamily="66" charset="0"/>
                <a:ea typeface="华文行楷" panose="02010800040101010101" pitchFamily="2" charset="-122"/>
              </a:rPr>
              <a:t>BC</a:t>
            </a:r>
            <a:r>
              <a:rPr lang="en-US" altLang="zh-CN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),</a:t>
            </a:r>
            <a:r>
              <a:rPr lang="zh-CN" altLang="en-US" sz="3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尼希米重修城墙</a:t>
            </a:r>
            <a:endParaRPr lang="en-US" altLang="zh-CN" sz="3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857250" lvl="2" indent="-40005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oper Std Black" pitchFamily="18" charset="0"/>
              <a:buChar char="—"/>
            </a:pPr>
            <a:endParaRPr lang="en-US" altLang="zh-CN" sz="35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altLang="zh-CN" sz="35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4787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om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52732"/>
            <a:ext cx="3429000" cy="365286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19" y="381000"/>
            <a:ext cx="1793681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0" y="1269117"/>
            <a:ext cx="41910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6800" dirty="0" smtClean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母亲之心</a:t>
            </a:r>
            <a:endParaRPr lang="en-US" altLang="zh-CN" sz="6800" dirty="0" smtClean="0">
              <a:solidFill>
                <a:srgbClr val="80008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5000" dirty="0" smtClean="0">
              <a:solidFill>
                <a:srgbClr val="80008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5000" dirty="0">
              <a:solidFill>
                <a:srgbClr val="80008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500" dirty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彭召羊  传</a:t>
            </a:r>
            <a:r>
              <a:rPr lang="zh-CN" altLang="en-US" sz="3500" dirty="0" smtClean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道</a:t>
            </a:r>
            <a:endParaRPr lang="zh-CN" altLang="en-US" sz="3500" dirty="0">
              <a:solidFill>
                <a:srgbClr val="80008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500" dirty="0" smtClean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华人福音基</a:t>
            </a:r>
            <a:r>
              <a:rPr lang="zh-CN" altLang="en-US" sz="3500" dirty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督教会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500" dirty="0" smtClean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2014</a:t>
            </a:r>
            <a:r>
              <a:rPr lang="zh-CN" altLang="en-US" sz="3500" dirty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年</a:t>
            </a:r>
            <a:r>
              <a:rPr lang="en-US" altLang="zh-CN" sz="3500" dirty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5</a:t>
            </a:r>
            <a:r>
              <a:rPr lang="zh-CN" altLang="en-US" sz="3500" dirty="0" smtClean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月</a:t>
            </a:r>
            <a:r>
              <a:rPr lang="en-US" altLang="zh-CN" sz="3500" dirty="0" smtClean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11</a:t>
            </a:r>
            <a:r>
              <a:rPr lang="zh-CN" altLang="en-US" sz="3500" dirty="0" smtClean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日</a:t>
            </a:r>
            <a:endParaRPr lang="zh-CN" altLang="en-US" sz="3500" dirty="0">
              <a:solidFill>
                <a:srgbClr val="80008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7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066417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43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62200" y="536912"/>
            <a:ext cx="6324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你们在她安慰的怀中吃奶得饱；使他们得他丰盛的荣耀，犹如挤奶，满心喜乐。耶和华如此说，我要使平安延及她，好像江河，使列国的荣耀延及她，如同涨溢的河，你们要从中享受；你们必蒙抱在肋旁，摇弄在膝上。母亲怎样安慰儿子，我就照样安慰你们；你们也必因耶路撒冷得安慰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3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66:11-13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29738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6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62200" y="536912"/>
            <a:ext cx="6324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你们的神说，你们要安慰，安慰我的百姓。要对耶路撒冷说安慰的话，又向他宣告说，他争战的日子已满了，他的罪孽赦免了，他为自己的一切罪，从耶和华手中加倍受罚。有人声喊着说，在旷野预备耶和华的路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，在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沙漠地修平我们神的道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3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40:1-3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31226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8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0" y="548819"/>
            <a:ext cx="6858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天哪，应当欢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呼！大地啊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当快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乐！众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山哪，应当发声歌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唱！因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为耶和华已经安慰祂的百姓，也要怜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恤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祂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困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苦之民。锡安说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，“耶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和华离弃了我，主忘记了我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。”妇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人焉能忘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记她吃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奶的婴孩，不怜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恤她所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生的儿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或有忘记的，我却不忘记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你。</a:t>
            </a:r>
            <a:endParaRPr kumimoji="1" lang="en-US" altLang="en-US" sz="3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49:13-15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634062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4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0" y="548819"/>
            <a:ext cx="685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我多次愿意聚集你的儿女，好像母鸡把小鸡聚集在翅膀底下，只是你们不愿意。</a:t>
            </a:r>
            <a:endParaRPr kumimoji="1" lang="en-US" altLang="en-US" sz="3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马太福音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Matthew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23:37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507581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9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0" y="548819"/>
            <a:ext cx="6858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他像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羊羔被牵到宰杀之地，又像羊在剪毛的人手下无声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，他也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是这样不开口；因受欺压和审判他被夺去；至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于他同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世的人，谁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想他受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鞭打，从活人之地被剪除，是因我百姓的罪过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呢？</a:t>
            </a:r>
            <a:endParaRPr kumimoji="1" lang="en-US" altLang="en-US" sz="3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53:7-8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6307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67392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41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0" y="548819"/>
            <a:ext cx="6858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天哪，应当欢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呼！大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当快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乐！众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山哪，应当发声歌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唱！因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为耶和华已经安慰祂的百姓，也要怜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恤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祂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困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苦之民。锡安说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，“耶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和华离弃了我，主忘记了我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。”妇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人焉能忘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记她吃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奶的婴孩，不怜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恤她所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生的儿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或有忘记的，我却不忘记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你。</a:t>
            </a:r>
            <a:endParaRPr kumimoji="1" lang="en-US" altLang="en-US" sz="3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49:13-15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251898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64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0" y="548819"/>
            <a:ext cx="6858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4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耶和华如此说，我要使平安延及她，好像江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河；使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列国的荣耀延及她，如同涨溢的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河。你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们要从中享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受，你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们必蒙抱在肋旁，摇弄在膝上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。母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亲怎样安慰儿子，我就照样安慰你们；你们也必因耶路撒冷得安慰。</a:t>
            </a:r>
            <a:endParaRPr kumimoji="1" lang="en-US" altLang="en-US" sz="3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66:12-13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36485"/>
              </p:ext>
            </p:extLst>
          </p:nvPr>
        </p:nvGraphicFramePr>
        <p:xfrm>
          <a:off x="-495301" y="4395788"/>
          <a:ext cx="3543301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84" name="Bitmap Image" r:id="rId4" imgW="2723810" imgH="1952898" progId="Paint.Picture">
                  <p:embed/>
                </p:oleObj>
              </mc:Choice>
              <mc:Fallback>
                <p:oleObj name="Bitmap Image" r:id="rId4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5301" y="4395788"/>
                        <a:ext cx="3543301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667000" y="664726"/>
            <a:ext cx="61722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8223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r>
              <a:rPr kumimoji="1" lang="en-US" altLang="zh-CN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	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人声喊着说，在旷野预备耶和华的路，在沙漠地修平我们神的道。</a:t>
            </a:r>
          </a:p>
          <a:p>
            <a:pPr eaLnBrk="1" hangingPunct="1"/>
            <a:r>
              <a:rPr kumimoji="1" lang="en-US" altLang="zh-CN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	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切山洼都要填满，大小山冈都要削平，高高低低的要改为平坦，崎崎岖岖的必成为平原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en-US" altLang="zh-CN" sz="3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kumimoji="1" lang="en-US" altLang="zh-CN" sz="12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kumimoji="1" lang="en-US" altLang="zh-CN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	</a:t>
            </a:r>
            <a:r>
              <a:rPr kumimoji="1" lang="zh-CN" altLang="en-US" sz="3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和华说，我所要造的新天新地，怎样在我面前长存，你们的后裔和你们的名字，也必照样长存。</a:t>
            </a:r>
            <a:endParaRPr kumimoji="1" lang="zh-CN" altLang="en-US" sz="3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kumimoji="1" lang="en-US" altLang="en-US" sz="3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-152400" y="13716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/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《</a:t>
            </a:r>
            <a:r>
              <a:rPr kumimoji="1"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以赛亚书</a:t>
            </a:r>
            <a:r>
              <a:rPr kumimoji="1" lang="en-US" altLang="zh-CN" sz="3400" dirty="0" smtClean="0">
                <a:solidFill>
                  <a:srgbClr val="000000"/>
                </a:solidFill>
                <a:ea typeface="隶书" pitchFamily="49" charset="-122"/>
              </a:rPr>
              <a:t>》</a:t>
            </a:r>
            <a: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en-US" altLang="zh-CN" sz="4800" dirty="0">
                <a:solidFill>
                  <a:srgbClr val="000000"/>
                </a:solidFill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Isaiah</a:t>
            </a:r>
            <a: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/>
            </a:r>
            <a:br>
              <a:rPr kumimoji="1" lang="en-US" altLang="zh-CN" sz="3200" b="1" dirty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</a:br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40:3-4</a:t>
            </a:r>
          </a:p>
          <a:p>
            <a:pPr algn="ctr"/>
            <a:r>
              <a:rPr kumimoji="1" lang="en-US" altLang="zh-CN" sz="3200" b="1" dirty="0" smtClean="0">
                <a:solidFill>
                  <a:srgbClr val="000000"/>
                </a:solidFill>
                <a:latin typeface="Arial Narrow" pitchFamily="34" charset="0"/>
                <a:ea typeface="隶书" pitchFamily="49" charset="-122"/>
              </a:rPr>
              <a:t>66:22</a:t>
            </a:r>
            <a: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  <a:t/>
            </a:r>
            <a:br>
              <a:rPr kumimoji="1" lang="zh-CN" altLang="en-US" sz="3200" dirty="0">
                <a:solidFill>
                  <a:srgbClr val="000000"/>
                </a:solidFill>
                <a:ea typeface="隶书" pitchFamily="49" charset="-122"/>
              </a:rPr>
            </a:br>
            <a:endParaRPr kumimoji="1" lang="en-US" altLang="zh-CN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0245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1683" name="Group 4"/>
          <p:cNvGrpSpPr>
            <a:grpSpLocks/>
          </p:cNvGrpSpPr>
          <p:nvPr/>
        </p:nvGrpSpPr>
        <p:grpSpPr bwMode="auto">
          <a:xfrm>
            <a:off x="3779838" y="3357563"/>
            <a:ext cx="5364162" cy="3500437"/>
            <a:chOff x="2381" y="2115"/>
            <a:chExt cx="3379" cy="2205"/>
          </a:xfrm>
        </p:grpSpPr>
        <p:pic>
          <p:nvPicPr>
            <p:cNvPr id="7168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" y="2172"/>
              <a:ext cx="3335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685" name="Text Box 6"/>
            <p:cNvSpPr txBox="1">
              <a:spLocks noChangeArrowheads="1"/>
            </p:cNvSpPr>
            <p:nvPr/>
          </p:nvSpPr>
          <p:spPr bwMode="auto">
            <a:xfrm>
              <a:off x="4670" y="2199"/>
              <a:ext cx="99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lnSpc>
                  <a:spcPct val="101000"/>
                </a:lnSpc>
                <a:spcBef>
                  <a:spcPts val="8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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Tahoma" pitchFamily="34" charset="0"/>
                  <a:ea typeface="SimSun" pitchFamily="2" charset="-122"/>
                </a:defRPr>
              </a:lvl1pPr>
              <a:lvl2pPr marL="742950" indent="-285750">
                <a:lnSpc>
                  <a:spcPct val="101000"/>
                </a:lnSpc>
                <a:spcBef>
                  <a:spcPts val="700"/>
                </a:spcBef>
                <a:buClr>
                  <a:srgbClr val="FF0000"/>
                </a:buClr>
                <a:buSzPct val="55000"/>
                <a:buFont typeface="Wingdings" pitchFamily="2" charset="2"/>
                <a:buChar char="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ahoma" pitchFamily="34" charset="0"/>
                  <a:ea typeface="SimSun" pitchFamily="2" charset="-122"/>
                </a:defRPr>
              </a:lvl2pPr>
              <a:lvl3pPr marL="1143000" indent="-228600">
                <a:lnSpc>
                  <a:spcPct val="101000"/>
                </a:lnSpc>
                <a:spcBef>
                  <a:spcPts val="600"/>
                </a:spcBef>
                <a:buClr>
                  <a:srgbClr val="3333CC"/>
                </a:buClr>
                <a:buSzPct val="50000"/>
                <a:buFont typeface="Wingdings" pitchFamily="2" charset="2"/>
                <a:buChar char="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ahoma" pitchFamily="34" charset="0"/>
                  <a:ea typeface="SimSun" pitchFamily="2" charset="-122"/>
                </a:defRPr>
              </a:lvl3pPr>
              <a:lvl4pPr marL="1600200" indent="-228600">
                <a:lnSpc>
                  <a:spcPct val="101000"/>
                </a:lnSpc>
                <a:spcBef>
                  <a:spcPts val="500"/>
                </a:spcBef>
                <a:buClr>
                  <a:srgbClr val="FFCF01"/>
                </a:buClr>
                <a:buSzPct val="55000"/>
                <a:buFont typeface="Wingdings" pitchFamily="2" charset="2"/>
                <a:buChar char="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ahoma" pitchFamily="34" charset="0"/>
                  <a:ea typeface="SimSun" pitchFamily="2" charset="-122"/>
                </a:defRPr>
              </a:lvl4pPr>
              <a:lvl5pPr marL="2057400" indent="-228600">
                <a:lnSpc>
                  <a:spcPct val="101000"/>
                </a:lnSpc>
                <a:spcBef>
                  <a:spcPts val="500"/>
                </a:spcBef>
                <a:buClr>
                  <a:srgbClr val="FFCF01"/>
                </a:buClr>
                <a:buSzPct val="50000"/>
                <a:buFont typeface="Wingdings" pitchFamily="2" charset="2"/>
                <a:buChar char="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ahoma" pitchFamily="34" charset="0"/>
                  <a:ea typeface="SimSun" pitchFamily="2" charset="-122"/>
                </a:defRPr>
              </a:lvl5pPr>
              <a:lvl6pPr marL="2514600" indent="-228600" defTabSz="457200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FFCF01"/>
                </a:buClr>
                <a:buSzPct val="50000"/>
                <a:buFont typeface="Wingdings" pitchFamily="2" charset="2"/>
                <a:buChar char="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ahoma" pitchFamily="34" charset="0"/>
                  <a:ea typeface="SimSun" pitchFamily="2" charset="-122"/>
                </a:defRPr>
              </a:lvl6pPr>
              <a:lvl7pPr marL="2971800" indent="-228600" defTabSz="457200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FFCF01"/>
                </a:buClr>
                <a:buSzPct val="50000"/>
                <a:buFont typeface="Wingdings" pitchFamily="2" charset="2"/>
                <a:buChar char="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ahoma" pitchFamily="34" charset="0"/>
                  <a:ea typeface="SimSun" pitchFamily="2" charset="-122"/>
                </a:defRPr>
              </a:lvl7pPr>
              <a:lvl8pPr marL="3429000" indent="-228600" defTabSz="457200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FFCF01"/>
                </a:buClr>
                <a:buSzPct val="50000"/>
                <a:buFont typeface="Wingdings" pitchFamily="2" charset="2"/>
                <a:buChar char="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ahoma" pitchFamily="34" charset="0"/>
                  <a:ea typeface="SimSun" pitchFamily="2" charset="-122"/>
                </a:defRPr>
              </a:lvl8pPr>
              <a:lvl9pPr marL="3886200" indent="-228600" defTabSz="457200" eaLnBrk="0" fontAlgn="base" hangingPunct="0">
                <a:lnSpc>
                  <a:spcPct val="101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FFCF01"/>
                </a:buClr>
                <a:buSzPct val="50000"/>
                <a:buFont typeface="Wingdings" pitchFamily="2" charset="2"/>
                <a:buChar char="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ahoma" pitchFamily="34" charset="0"/>
                  <a:ea typeface="SimSun" pitchFamily="2" charset="-122"/>
                </a:defRPr>
              </a:lvl9pPr>
            </a:lstStyle>
            <a:p>
              <a:pPr defTabSz="457200" eaLnBrk="0" hangingPunct="0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3600" b="1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</a:rPr>
                <a:t>藏</a:t>
              </a:r>
              <a:r>
                <a:rPr lang="zh-CN" altLang="en-US" sz="3600" b="1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</a:rPr>
                <a:t>经</a:t>
              </a:r>
              <a:r>
                <a:rPr lang="en-GB" altLang="en-US" sz="3600" b="1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</a:rPr>
                <a:t>罐</a:t>
              </a:r>
            </a:p>
          </p:txBody>
        </p:sp>
        <p:sp>
          <p:nvSpPr>
            <p:cNvPr id="71686" name="Line 7"/>
            <p:cNvSpPr>
              <a:spLocks noChangeShapeType="1"/>
            </p:cNvSpPr>
            <p:nvPr/>
          </p:nvSpPr>
          <p:spPr bwMode="auto">
            <a:xfrm>
              <a:off x="2381" y="2115"/>
              <a:ext cx="315" cy="256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678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http://sunsite.unc.edu/expo/deadsea.scrolls.exhibit/full-images/home.scroll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522538"/>
            <a:ext cx="87153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1"/>
          <p:cNvSpPr txBox="1">
            <a:spLocks noChangeArrowheads="1"/>
          </p:cNvSpPr>
          <p:nvPr/>
        </p:nvSpPr>
        <p:spPr bwMode="auto">
          <a:xfrm>
            <a:off x="1503363" y="457200"/>
            <a:ext cx="77930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lnSpc>
                <a:spcPct val="101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1pPr>
            <a:lvl2pPr marL="741363" indent="-284163">
              <a:lnSpc>
                <a:spcPct val="101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>
              <a:lnSpc>
                <a:spcPct val="101000"/>
              </a:lnSpc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DFKai-SB" pitchFamily="65" charset="-120"/>
              <a:buNone/>
            </a:pPr>
            <a:r>
              <a:rPr lang="en-GB" altLang="en-US" sz="5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GB" altLang="en-US" sz="5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sz="4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死海古卷</a:t>
            </a:r>
            <a:r>
              <a:rPr lang="en-US" altLang="en-US" sz="4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en-US" sz="4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sz="4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羊皮卷经文</a:t>
            </a:r>
          </a:p>
        </p:txBody>
      </p:sp>
    </p:spTree>
    <p:extLst>
      <p:ext uri="{BB962C8B-B14F-4D97-AF65-F5344CB8AC3E}">
        <p14:creationId xmlns:p14="http://schemas.microsoft.com/office/powerpoint/2010/main" val="1105284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" descr="http://www.imj.org.il/tech/template-graphics/title-image-shrin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30450"/>
            <a:ext cx="89058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14"/>
          <p:cNvSpPr txBox="1">
            <a:spLocks noChangeArrowheads="1"/>
          </p:cNvSpPr>
          <p:nvPr/>
        </p:nvSpPr>
        <p:spPr bwMode="auto">
          <a:xfrm>
            <a:off x="1143000" y="533400"/>
            <a:ext cx="71628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1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>
              <a:lnSpc>
                <a:spcPct val="101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defRPr sz="28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>
              <a:lnSpc>
                <a:spcPct val="101000"/>
              </a:lnSpc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  <a:defRPr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5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defTabSz="457200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zh-CN" altLang="en-US" sz="450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死海古卷展览馆</a:t>
            </a:r>
            <a:endParaRPr lang="en-US" altLang="zh-CN" sz="450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pPr defTabSz="457200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3600">
                <a:solidFill>
                  <a:srgbClr val="FF0000"/>
                </a:solidFill>
                <a:latin typeface="Arial" pitchFamily="34" charset="0"/>
              </a:rPr>
              <a:t>Shrine of The Book</a:t>
            </a:r>
          </a:p>
        </p:txBody>
      </p:sp>
    </p:spTree>
    <p:extLst>
      <p:ext uri="{BB962C8B-B14F-4D97-AF65-F5344CB8AC3E}">
        <p14:creationId xmlns:p14="http://schemas.microsoft.com/office/powerpoint/2010/main" val="16584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"/>
          <p:cNvSpPr txBox="1">
            <a:spLocks noChangeArrowheads="1"/>
          </p:cNvSpPr>
          <p:nvPr/>
        </p:nvSpPr>
        <p:spPr bwMode="auto">
          <a:xfrm>
            <a:off x="1503363" y="457200"/>
            <a:ext cx="77930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lnSpc>
                <a:spcPct val="101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1pPr>
            <a:lvl2pPr marL="741363" indent="-284163">
              <a:lnSpc>
                <a:spcPct val="101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>
              <a:lnSpc>
                <a:spcPct val="101000"/>
              </a:lnSpc>
              <a:spcBef>
                <a:spcPts val="600"/>
              </a:spcBef>
              <a:buClr>
                <a:srgbClr val="3333CC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>
              <a:lnSpc>
                <a:spcPct val="101000"/>
              </a:lnSpc>
              <a:spcBef>
                <a:spcPts val="500"/>
              </a:spcBef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lnSpc>
                <a:spcPct val="101000"/>
              </a:lnSpc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SzPct val="100000"/>
              <a:buFont typeface="DFKai-SB" pitchFamily="65" charset="-120"/>
              <a:buNone/>
            </a:pPr>
            <a:r>
              <a:rPr lang="en-GB" altLang="en-US" sz="5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GB" altLang="en-US" sz="5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sz="4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死海古卷</a:t>
            </a:r>
            <a:r>
              <a:rPr lang="en-US" altLang="en-US" sz="4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en-US" sz="4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sz="4400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羊皮卷经文</a:t>
            </a:r>
          </a:p>
        </p:txBody>
      </p:sp>
      <p:pic>
        <p:nvPicPr>
          <p:cNvPr id="345090" name="Picture 2" descr="http://www.bib-arch.org/bswb_images/dssdorot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00" y="-136525"/>
            <a:ext cx="9270300" cy="71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55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443</Words>
  <Application>Microsoft Office PowerPoint</Application>
  <PresentationFormat>On-screen Show (4:3)</PresentationFormat>
  <Paragraphs>72</Paragraphs>
  <Slides>25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1_Default Design</vt:lpstr>
      <vt:lpstr>10_Default Design</vt:lpstr>
      <vt:lpstr>8_Default Design</vt:lpstr>
      <vt:lpstr>Office Theme</vt:lpstr>
      <vt:lpstr>3_Office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以色列简史</vt:lpstr>
      <vt:lpstr>以色列简史</vt:lpstr>
      <vt:lpstr>PowerPoint Presentation</vt:lpstr>
      <vt:lpstr>以色列简史</vt:lpstr>
      <vt:lpstr>PowerPoint Presentation</vt:lpstr>
      <vt:lpstr>以色列简史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主愛滋潤我心</dc:title>
  <dc:creator>Xiaodong Wu</dc:creator>
  <cp:lastModifiedBy>Peng</cp:lastModifiedBy>
  <cp:revision>197</cp:revision>
  <dcterms:created xsi:type="dcterms:W3CDTF">2004-08-20T19:55:35Z</dcterms:created>
  <dcterms:modified xsi:type="dcterms:W3CDTF">2014-05-11T06:21:58Z</dcterms:modified>
</cp:coreProperties>
</file>