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7" r:id="rId7"/>
    <p:sldId id="268" r:id="rId8"/>
    <p:sldId id="266" r:id="rId9"/>
    <p:sldId id="261" r:id="rId10"/>
    <p:sldId id="264" r:id="rId11"/>
    <p:sldId id="270" r:id="rId12"/>
    <p:sldId id="263" r:id="rId13"/>
    <p:sldId id="265" r:id="rId14"/>
    <p:sldId id="262" r:id="rId15"/>
    <p:sldId id="271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7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6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0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7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2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0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9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2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8E8B-8A11-46BB-923C-D69D216D0140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84C63-7482-47AC-A15C-CF90015E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5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从以弗所书看教会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554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成全：装备。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装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备好的圣徒，要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各尽其职，建立基督的身体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教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会里的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四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代门徒。感谢主。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56"/>
            <a:ext cx="9144000" cy="674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6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</a:rPr>
              <a:t>学习配搭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全身都靠他联络得合式，百节各按各职，照著各体的功用彼此相助，便叫身体渐渐增长，在爱中建立自己。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弗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4:16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靠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他：靠耶稣，靠发命令的头。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不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同的恩赐，一定要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联络得合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式。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百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(</a:t>
            </a:r>
            <a:r>
              <a:rPr lang="en-US" altLang="zh-CN" sz="3600" dirty="0" smtClean="0">
                <a:solidFill>
                  <a:prstClr val="black"/>
                </a:solidFill>
                <a:cs typeface="Raavi" panose="020B0502040204020203" pitchFamily="34" charset="0"/>
              </a:rPr>
              <a:t>Ligament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)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各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按各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职。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彼此相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助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。</a:t>
            </a:r>
            <a:endParaRPr lang="en-US" sz="3600" b="1" dirty="0">
              <a:solidFill>
                <a:prstClr val="black"/>
              </a:solidFill>
              <a:latin typeface="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45259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身体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渐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渐增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长：量与质并进。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在爱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中建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立自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己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在爱中：在爱的过程中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“彼此相惜”。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/>
              <a:t>彼</a:t>
            </a:r>
            <a:r>
              <a:rPr lang="zh-CN" altLang="en-US" sz="3600" b="1" dirty="0" smtClean="0"/>
              <a:t>此肉麻？</a:t>
            </a:r>
            <a:endParaRPr lang="en-US" altLang="zh-CN" sz="3600" b="1" dirty="0" smtClean="0"/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建立：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Edify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，成圣。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5305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>
                <a:latin typeface="SimSun"/>
                <a:ea typeface="SimSun"/>
              </a:rPr>
              <a:t>成为圣洁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要用水藉著道把教会洗净，成为圣洁。</a:t>
            </a:r>
            <a:r>
              <a:rPr lang="en-US" altLang="zh-CN" sz="3600" b="1" dirty="0" smtClean="0">
                <a:latin typeface="SimSun"/>
                <a:ea typeface="SimSun"/>
              </a:rPr>
              <a:t>					</a:t>
            </a:r>
            <a:r>
              <a:rPr lang="zh-CN" altLang="en-US" sz="3600" b="1" dirty="0" smtClean="0">
                <a:latin typeface="SimSun"/>
                <a:ea typeface="SimSun"/>
              </a:rPr>
              <a:t>弗 </a:t>
            </a:r>
            <a:r>
              <a:rPr lang="en-US" altLang="zh-CN" sz="3600" b="1" dirty="0" smtClean="0">
                <a:latin typeface="SimSun"/>
                <a:ea typeface="SimSun"/>
              </a:rPr>
              <a:t>5:26</a:t>
            </a:r>
          </a:p>
          <a:p>
            <a:r>
              <a:rPr lang="zh-CN" altLang="en-US" sz="3600" b="1" dirty="0" smtClean="0">
                <a:latin typeface="SimSun"/>
                <a:ea typeface="SimSun"/>
              </a:rPr>
              <a:t>水：圣灵。道：神的话语。</a:t>
            </a:r>
            <a:endParaRPr lang="en-US" altLang="zh-CN" sz="3600" b="1" dirty="0" smtClean="0">
              <a:latin typeface="SimSun"/>
              <a:ea typeface="SimSun"/>
            </a:endParaRPr>
          </a:p>
          <a:p>
            <a:r>
              <a:rPr lang="zh-CN" altLang="en-US" sz="3600" b="1" dirty="0">
                <a:latin typeface="SimSun"/>
                <a:ea typeface="SimSun"/>
              </a:rPr>
              <a:t>包</a:t>
            </a:r>
            <a:r>
              <a:rPr lang="zh-CN" altLang="en-US" sz="3600" b="1" dirty="0" smtClean="0">
                <a:latin typeface="SimSun"/>
                <a:ea typeface="SimSun"/>
              </a:rPr>
              <a:t>容肢体的软弱，但不包容罪恶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惟用爱心说诚实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话（真理）。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/>
                <a:ea typeface="SimSun"/>
              </a:rPr>
              <a:t>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/>
                <a:ea typeface="SimSun"/>
              </a:rPr>
              <a:t>4:15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爱心与真理，很难拿捏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匹兹堡教会的经历。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74441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一个肢体犯罪，全教会蒙羞。</a:t>
            </a:r>
            <a:endParaRPr lang="en-US" altLang="zh-CN" sz="3600" b="1" dirty="0">
              <a:solidFill>
                <a:prstClr val="black"/>
              </a:solidFill>
              <a:latin typeface="SimSun"/>
              <a:ea typeface="SimSun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一位弟兄的见证。</a:t>
            </a:r>
            <a:endParaRPr lang="en-US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1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神得著荣耀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但愿他在教会中，并在基督耶稣里，得著荣耀，直到世世代代，永永远远。阿们！</a:t>
            </a:r>
            <a:r>
              <a:rPr lang="en-US" altLang="zh-CN" sz="3600" b="1" dirty="0" smtClean="0">
                <a:latin typeface="SimSun"/>
                <a:ea typeface="SimSun"/>
              </a:rPr>
              <a:t>				</a:t>
            </a:r>
            <a:r>
              <a:rPr lang="zh-CN" altLang="en-US" sz="3600" b="1" dirty="0" smtClean="0">
                <a:latin typeface="SimSun"/>
                <a:ea typeface="SimSun"/>
              </a:rPr>
              <a:t>弗 </a:t>
            </a:r>
            <a:r>
              <a:rPr lang="en-US" altLang="zh-CN" sz="3600" b="1" dirty="0" smtClean="0">
                <a:latin typeface="SimSun"/>
                <a:ea typeface="SimSun"/>
              </a:rPr>
              <a:t>3:21</a:t>
            </a:r>
          </a:p>
          <a:p>
            <a:r>
              <a:rPr lang="zh-CN" altLang="en-US" sz="3600" b="1" dirty="0">
                <a:latin typeface="SimSun"/>
                <a:ea typeface="SimSun"/>
              </a:rPr>
              <a:t>教</a:t>
            </a:r>
            <a:r>
              <a:rPr lang="zh-CN" altLang="en-US" sz="3600" b="1" dirty="0" smtClean="0">
                <a:latin typeface="SimSun"/>
                <a:ea typeface="SimSun"/>
              </a:rPr>
              <a:t>会的终极目</a:t>
            </a:r>
            <a:r>
              <a:rPr lang="zh-CN" altLang="en-US" sz="3600" b="1" dirty="0" smtClean="0">
                <a:latin typeface="SimSun"/>
                <a:ea typeface="SimSun"/>
              </a:rPr>
              <a:t>标，是让神得荣耀。</a:t>
            </a:r>
            <a:endParaRPr lang="en-US" altLang="zh-CN" sz="3600" b="1" dirty="0" smtClean="0">
              <a:latin typeface="SimSun"/>
              <a:ea typeface="SimSun"/>
            </a:endParaRPr>
          </a:p>
          <a:p>
            <a:r>
              <a:rPr lang="zh-CN" altLang="en-US" sz="3600" b="1" dirty="0">
                <a:latin typeface="SimSun"/>
                <a:ea typeface="SimSun"/>
              </a:rPr>
              <a:t>我</a:t>
            </a:r>
            <a:r>
              <a:rPr lang="zh-CN" altLang="en-US" sz="3600" b="1" dirty="0" smtClean="0">
                <a:latin typeface="SimSun"/>
                <a:ea typeface="SimSun"/>
              </a:rPr>
              <a:t>们是一个叫神得荣耀的教会？</a:t>
            </a:r>
            <a:endParaRPr lang="en-US" altLang="zh-CN" sz="3600" b="1" dirty="0" smtClean="0">
              <a:latin typeface="SimSun"/>
              <a:ea typeface="SimSun"/>
            </a:endParaRPr>
          </a:p>
          <a:p>
            <a:r>
              <a:rPr lang="zh-CN" altLang="en-US" sz="3600" b="1" dirty="0" smtClean="0">
                <a:latin typeface="SimSun"/>
                <a:ea typeface="SimSun"/>
              </a:rPr>
              <a:t>还是让圣灵用说不出的叹息，为我们祷告？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3680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引言 </a:t>
            </a:r>
            <a:r>
              <a:rPr lang="en-US" altLang="zh-CN" sz="3600" b="1" dirty="0" smtClean="0">
                <a:latin typeface="+mn-ea"/>
              </a:rPr>
              <a:t>- </a:t>
            </a:r>
            <a:r>
              <a:rPr lang="zh-CN" altLang="en-US" sz="3600" b="1" dirty="0" smtClean="0">
                <a:latin typeface="+mn-ea"/>
              </a:rPr>
              <a:t>基督的身体。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成就了和睦。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学习配搭。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成为圣洁。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结论 </a:t>
            </a:r>
            <a:r>
              <a:rPr lang="en-US" altLang="zh-CN" sz="3600" b="1" dirty="0" smtClean="0">
                <a:latin typeface="+mn-ea"/>
              </a:rPr>
              <a:t>- </a:t>
            </a:r>
            <a:r>
              <a:rPr lang="zh-CN" altLang="en-US" sz="3600" b="1" dirty="0" smtClean="0">
                <a:latin typeface="+mn-ea"/>
              </a:rPr>
              <a:t>神得著荣耀。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15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基督的身体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教会是他的身体，是那充满万有者所充满的。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弗 </a:t>
            </a:r>
            <a:r>
              <a:rPr lang="en-US" altLang="zh-CN" sz="3600" b="1" dirty="0" smtClean="0">
                <a:latin typeface="+mn-ea"/>
              </a:rPr>
              <a:t>1:23</a:t>
            </a:r>
          </a:p>
          <a:p>
            <a:r>
              <a:rPr lang="zh-CN" altLang="en-US" sz="3600" b="1" dirty="0">
                <a:latin typeface="+mn-ea"/>
              </a:rPr>
              <a:t>你们就是基督的身子，并且各自作肢体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林前 </a:t>
            </a:r>
            <a:r>
              <a:rPr lang="en-US" altLang="zh-CN" sz="3600" b="1" dirty="0" smtClean="0">
                <a:latin typeface="+mn-ea"/>
              </a:rPr>
              <a:t>12:27</a:t>
            </a:r>
          </a:p>
          <a:p>
            <a:r>
              <a:rPr lang="zh-CN" altLang="en-US" sz="3600" b="1" dirty="0">
                <a:latin typeface="+mn-ea"/>
              </a:rPr>
              <a:t>你</a:t>
            </a:r>
            <a:r>
              <a:rPr lang="zh-CN" altLang="en-US" sz="3600" b="1" dirty="0" smtClean="0">
                <a:latin typeface="+mn-ea"/>
              </a:rPr>
              <a:t>们 </a:t>
            </a:r>
            <a:r>
              <a:rPr lang="en-US" altLang="zh-CN" sz="3600" b="1" dirty="0" smtClean="0">
                <a:latin typeface="+mn-ea"/>
              </a:rPr>
              <a:t>= </a:t>
            </a:r>
            <a:r>
              <a:rPr lang="zh-CN" altLang="en-US" sz="3600" b="1" dirty="0">
                <a:latin typeface="+mn-ea"/>
              </a:rPr>
              <a:t>基督的身</a:t>
            </a:r>
            <a:r>
              <a:rPr lang="zh-CN" altLang="en-US" sz="3600" b="1" dirty="0" smtClean="0">
                <a:latin typeface="+mn-ea"/>
              </a:rPr>
              <a:t>子 </a:t>
            </a:r>
            <a:r>
              <a:rPr lang="en-US" altLang="zh-CN" sz="3600" b="1" dirty="0" smtClean="0">
                <a:latin typeface="+mn-ea"/>
              </a:rPr>
              <a:t>= </a:t>
            </a:r>
            <a:r>
              <a:rPr lang="zh-CN" altLang="en-US" sz="3600" b="1" dirty="0">
                <a:latin typeface="+mn-ea"/>
              </a:rPr>
              <a:t>教</a:t>
            </a:r>
            <a:r>
              <a:rPr lang="zh-CN" altLang="en-US" sz="3600" b="1" dirty="0" smtClean="0">
                <a:latin typeface="+mn-ea"/>
              </a:rPr>
              <a:t>会。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043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18160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是那充满万有者所充满的。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超乎众人之上，贯乎众人之中，也住在众人之内。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弗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4:6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超乎众人之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上， 父神。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贯乎众人之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中， 耶稣。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住在众人之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内， 圣灵。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教会是被三一真神所充满的。</a:t>
            </a:r>
            <a:endParaRPr 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348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>
                <a:latin typeface="SimSun"/>
                <a:ea typeface="SimSun"/>
              </a:rPr>
              <a:t>成就了和睦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而且以自己的身体废掉冤仇，就是那记在律法上的规条，为要将两下藉著自己造成一个新人，如此便成就了和睦。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弗 </a:t>
            </a:r>
            <a:r>
              <a:rPr lang="en-US" altLang="zh-CN" sz="3600" b="1" dirty="0" smtClean="0">
                <a:latin typeface="+mn-ea"/>
              </a:rPr>
              <a:t>2:15</a:t>
            </a: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们外邦人，本与救恩无缘。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但基督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以自己的身体废掉冤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仇（对立），就是律法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的规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条。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3373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48640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为要将两下藉著自己造成一个新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人。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外邦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人院。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latin typeface="SimSun"/>
                <a:ea typeface="SimSun"/>
              </a:rPr>
              <a:t>巴拿巴、保罗二使徒听见，就撕开衣裳，跳进众人中间，喊著</a:t>
            </a:r>
            <a:r>
              <a:rPr lang="zh-CN" altLang="en-US" sz="3600" b="1" dirty="0" smtClean="0">
                <a:latin typeface="SimSun"/>
                <a:ea typeface="SimSun"/>
              </a:rPr>
              <a:t>说 </a:t>
            </a:r>
            <a:r>
              <a:rPr lang="en-US" altLang="zh-CN" sz="3600" b="1" dirty="0" smtClean="0">
                <a:latin typeface="SimSun"/>
                <a:ea typeface="SimSun"/>
              </a:rPr>
              <a:t>…							</a:t>
            </a:r>
            <a:r>
              <a:rPr lang="zh-CN" altLang="en-US" sz="3600" b="1" dirty="0" smtClean="0">
                <a:latin typeface="SimSun"/>
                <a:ea typeface="SimSun"/>
              </a:rPr>
              <a:t>徒 </a:t>
            </a:r>
            <a:r>
              <a:rPr lang="en-US" altLang="zh-CN" sz="3600" b="1" dirty="0" smtClean="0">
                <a:latin typeface="SimSun"/>
                <a:ea typeface="SimSun"/>
              </a:rPr>
              <a:t>14:14</a:t>
            </a:r>
          </a:p>
          <a:p>
            <a:r>
              <a:rPr lang="zh-CN" altLang="en-US" sz="3600" b="1" dirty="0" smtClean="0">
                <a:latin typeface="SimSun"/>
                <a:ea typeface="SimSun"/>
              </a:rPr>
              <a:t>带着浓厚的犹太背景，向“不洁净”的外邦人传福音。</a:t>
            </a:r>
            <a:endParaRPr lang="en-US" altLang="zh-CN" sz="3600" b="1" dirty="0" smtClean="0">
              <a:latin typeface="SimSun"/>
              <a:ea typeface="SimSun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954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4525963"/>
          </a:xfrm>
        </p:spPr>
        <p:txBody>
          <a:bodyPr/>
          <a:lstStyle/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傈僳族的福音工作。沈保罗牧师。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训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练民工传道人。</a:t>
            </a:r>
            <a:endParaRPr lang="en-US" altLang="zh-CN" sz="3600" b="1" dirty="0">
              <a:solidFill>
                <a:prstClr val="black"/>
              </a:solidFill>
              <a:latin typeface="SimSun"/>
              <a:ea typeface="SimSun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他藉著基督使我们与他和好，又将劝人与他和好的职分赐给我们。</a:t>
            </a:r>
            <a:r>
              <a:rPr lang="en-US" altLang="zh-CN" sz="3600" b="1" dirty="0">
                <a:solidFill>
                  <a:prstClr val="black"/>
                </a:solidFill>
                <a:latin typeface="SimSun"/>
                <a:ea typeface="SimSun"/>
              </a:rPr>
              <a:t>							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林后 </a:t>
            </a:r>
            <a:r>
              <a:rPr lang="en-US" altLang="zh-CN" sz="3600" b="1" dirty="0">
                <a:solidFill>
                  <a:prstClr val="black"/>
                </a:solidFill>
                <a:latin typeface="SimSun"/>
                <a:ea typeface="SimSun"/>
              </a:rPr>
              <a:t>5:18</a:t>
            </a:r>
          </a:p>
          <a:p>
            <a:r>
              <a:rPr lang="zh-CN" altLang="en-US" sz="3600" b="1" dirty="0" smtClean="0"/>
              <a:t>为短宣队</a:t>
            </a:r>
            <a:r>
              <a:rPr lang="zh-CN" altLang="en-US" sz="3600" b="1" dirty="0"/>
              <a:t>奉献</a:t>
            </a:r>
            <a:r>
              <a:rPr lang="zh-CN" altLang="en-US" sz="3600" b="1" dirty="0" smtClean="0"/>
              <a:t>，</a:t>
            </a:r>
            <a:r>
              <a:rPr lang="zh-CN" altLang="en-US" sz="3600" b="1" dirty="0"/>
              <a:t>祷</a:t>
            </a:r>
            <a:r>
              <a:rPr lang="zh-CN" altLang="en-US" sz="3600" b="1" dirty="0" smtClean="0"/>
              <a:t>告。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334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SimSun"/>
                <a:ea typeface="SimSun"/>
              </a:rPr>
              <a:t>成就了和睦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凡事谦虚、温柔、忍耐，用爱心互相宽容， 用和平彼此联络，竭力保守圣灵所赐合而为一的心。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弗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4:2-3</a:t>
            </a:r>
            <a:endParaRPr lang="en-US" sz="3600" b="1" dirty="0">
              <a:solidFill>
                <a:prstClr val="black"/>
              </a:solidFill>
              <a:latin typeface=""/>
            </a:endParaRPr>
          </a:p>
          <a:p>
            <a:r>
              <a:rPr lang="zh-CN" altLang="en-US" sz="3600" b="1" dirty="0" smtClean="0"/>
              <a:t>教会里的和睦。</a:t>
            </a:r>
            <a:endParaRPr lang="en-US" altLang="zh-CN" sz="3600" b="1" dirty="0" smtClean="0"/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竭力保守圣灵所赐合而为一的心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要付代价的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阿尼西母与腓利门。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6780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学习配搭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他所赐的，有使徒，有先知，有传福音的，有牧师和教师，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为</a:t>
            </a:r>
            <a:r>
              <a:rPr lang="zh-CN" altLang="en-US" sz="3600" b="1" dirty="0">
                <a:latin typeface="+mn-ea"/>
              </a:rPr>
              <a:t>要成全圣徒，各尽其职，建立基督的身</a:t>
            </a:r>
            <a:r>
              <a:rPr lang="zh-CN" altLang="en-US" sz="3600" b="1" dirty="0" smtClean="0">
                <a:latin typeface="+mn-ea"/>
              </a:rPr>
              <a:t>体。</a:t>
            </a:r>
            <a:r>
              <a:rPr lang="en-US" altLang="zh-CN" sz="3600" b="1" dirty="0" smtClean="0">
                <a:latin typeface="+mn-ea"/>
              </a:rPr>
              <a:t>							</a:t>
            </a:r>
            <a:r>
              <a:rPr lang="zh-CN" altLang="en-US" sz="3600" b="1" dirty="0" smtClean="0">
                <a:latin typeface="+mn-ea"/>
              </a:rPr>
              <a:t>弗 </a:t>
            </a:r>
            <a:r>
              <a:rPr lang="en-US" altLang="zh-CN" sz="3600" b="1" dirty="0" smtClean="0">
                <a:latin typeface="+mn-ea"/>
              </a:rPr>
              <a:t>4:11-12</a:t>
            </a:r>
          </a:p>
          <a:p>
            <a:r>
              <a:rPr lang="zh-CN" altLang="en-US" sz="3600" b="1" dirty="0" smtClean="0">
                <a:latin typeface="+mn-ea"/>
              </a:rPr>
              <a:t>四种主要恩赐，是初代教会不可缺的。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还有其他的恩赐。林前 </a:t>
            </a:r>
            <a:r>
              <a:rPr lang="en-US" altLang="zh-CN" sz="3600" b="1" dirty="0" smtClean="0">
                <a:latin typeface="+mn-ea"/>
              </a:rPr>
              <a:t>12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28-30</a:t>
            </a:r>
          </a:p>
          <a:p>
            <a:r>
              <a:rPr lang="zh-CN" altLang="en-US" sz="3600" b="1" dirty="0" smtClean="0">
                <a:latin typeface="+mn-ea"/>
              </a:rPr>
              <a:t>例如说笑话的恩赐。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650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599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从以弗所书看教会</vt:lpstr>
      <vt:lpstr>讲道大纲</vt:lpstr>
      <vt:lpstr>基督的身体</vt:lpstr>
      <vt:lpstr>PowerPoint Presentation</vt:lpstr>
      <vt:lpstr>成就了和睦</vt:lpstr>
      <vt:lpstr>PowerPoint Presentation</vt:lpstr>
      <vt:lpstr>PowerPoint Presentation</vt:lpstr>
      <vt:lpstr>成就了和睦</vt:lpstr>
      <vt:lpstr>学习配搭</vt:lpstr>
      <vt:lpstr>PowerPoint Presentation</vt:lpstr>
      <vt:lpstr>PowerPoint Presentation</vt:lpstr>
      <vt:lpstr>学习配搭</vt:lpstr>
      <vt:lpstr>PowerPoint Presentation</vt:lpstr>
      <vt:lpstr>成为圣洁</vt:lpstr>
      <vt:lpstr>PowerPoint Presentation</vt:lpstr>
      <vt:lpstr>神得著荣耀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从以弗所书看教会</dc:title>
  <dc:creator>Leaf</dc:creator>
  <cp:lastModifiedBy>Leaf</cp:lastModifiedBy>
  <cp:revision>26</cp:revision>
  <dcterms:created xsi:type="dcterms:W3CDTF">2014-01-17T20:14:02Z</dcterms:created>
  <dcterms:modified xsi:type="dcterms:W3CDTF">2014-03-16T03:11:36Z</dcterms:modified>
</cp:coreProperties>
</file>