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4" r:id="rId7"/>
    <p:sldId id="268" r:id="rId8"/>
    <p:sldId id="260" r:id="rId9"/>
    <p:sldId id="263" r:id="rId10"/>
    <p:sldId id="266" r:id="rId11"/>
    <p:sldId id="265" r:id="rId12"/>
    <p:sldId id="267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0059-F686-48C6-AC38-0C0ABADD38B5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B951-3936-4F37-AF62-06AC3694F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如鹰展翅上腾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1371600"/>
          </a:xfrm>
        </p:spPr>
        <p:txBody>
          <a:bodyPr>
            <a:noAutofit/>
          </a:bodyPr>
          <a:lstStyle/>
          <a:p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Soar</a:t>
            </a:r>
            <a:r>
              <a:rPr lang="zh-CN" alt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Wings Like Eagles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MyStuff20100101\DeskTop\Personal\Sermons\Eagle\eagl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MyStuff20100101\DeskTop\Personal\Sermons\Eagle\eagl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MyStuff20100101\DeskTop\Personal\Sermons\Eagle\eagl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yStuff20100101\DeskTop\Personal\Sermons\Eagle\eagl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8392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600" b="1" dirty="0" smtClean="0">
                <a:latin typeface="+mn-ea"/>
              </a:rPr>
              <a:t>	</a:t>
            </a:r>
            <a:r>
              <a:rPr lang="zh-CN" altLang="en-US" sz="3600" b="1" dirty="0" smtClean="0">
                <a:latin typeface="+mn-ea"/>
              </a:rPr>
              <a:t>你岂不曾知道吗？你岂不曾听见吗？永在的神耶和华，创造地极的主，并不疲乏，也不困倦；他的智慧无法测度。疲乏的，他赐能力；软弱的，他加力量。就是少年人也要疲乏困倦；强壮的也必全然跌倒。但那等候耶和华的必从新得力。他们必如鹰展翅上腾；他们奔跑却不困倦，行走却不疲乏。（赛四十：</a:t>
            </a:r>
            <a:r>
              <a:rPr lang="en-US" sz="3600" b="1" dirty="0" smtClean="0">
                <a:latin typeface="+mn-ea"/>
              </a:rPr>
              <a:t>28-31</a:t>
            </a:r>
            <a:r>
              <a:rPr lang="zh-CN" altLang="en-US" sz="3600" b="1" dirty="0" smtClean="0">
                <a:latin typeface="+mn-ea"/>
              </a:rPr>
              <a:t>）</a:t>
            </a:r>
            <a:endParaRPr lang="en-US" sz="3600" dirty="0" smtClean="0">
              <a:latin typeface="+mn-ea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Have you not known? Have you not heard? The </a:t>
            </a:r>
            <a:r>
              <a:rPr lang="en-US" b="1" cap="small" dirty="0" smtClean="0"/>
              <a:t>Lord</a:t>
            </a:r>
            <a:r>
              <a:rPr lang="en-US" b="1" dirty="0" smtClean="0"/>
              <a:t> is the everlasting God, the Creator of the ends of the earth. He does not faint or grow weary; his understanding is unsearchable. He gives power to the faint, and strengthens the powerless. </a:t>
            </a:r>
            <a:r>
              <a:rPr lang="en-US" b="1" baseline="30000" dirty="0" smtClean="0"/>
              <a:t> </a:t>
            </a:r>
            <a:r>
              <a:rPr lang="en-US" b="1" dirty="0" smtClean="0"/>
              <a:t>Even youths will faint and be weary, and the young will fall exhausted; but those who wait for the </a:t>
            </a:r>
            <a:r>
              <a:rPr lang="en-US" b="1" cap="small" dirty="0" smtClean="0"/>
              <a:t>Lord</a:t>
            </a:r>
            <a:r>
              <a:rPr lang="en-US" b="1" dirty="0" smtClean="0"/>
              <a:t> shall renew their strength, they shall mount up with wings like eagles, they shall run and not be weary, they shall walk and not faint. (Isaiah 40:28-31 NRSV)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yStuff20100101\DeskTop\Personal\Sermons\Eagle\eagl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yStuff20100101\DeskTop\Personal\Sermons\Eagle\eagl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MyStuff20100101\DeskTop\Personal\Sermons\Eagle\eagl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MyStuff20100101\DeskTop\Personal\Sermons\Eagle\eagl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MyStuff20100101\DeskTop\Personal\Sermons\Eagle\eagl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yStuff20100101\DeskTop\Personal\Sermons\Eagle\eagl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如鹰展翅上腾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如鹰展翅上腾</dc:title>
  <dc:creator>TennysonChen</dc:creator>
  <cp:lastModifiedBy>TennysonChen</cp:lastModifiedBy>
  <cp:revision>21</cp:revision>
  <dcterms:created xsi:type="dcterms:W3CDTF">2013-12-31T04:22:18Z</dcterms:created>
  <dcterms:modified xsi:type="dcterms:W3CDTF">2014-01-01T04:15:57Z</dcterms:modified>
</cp:coreProperties>
</file>