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67" r:id="rId14"/>
    <p:sldId id="270" r:id="rId15"/>
    <p:sldId id="271" r:id="rId16"/>
    <p:sldId id="268" r:id="rId17"/>
    <p:sldId id="272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41EBB-E3F2-4629-9CA7-A75965B22F28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9045D-1CF0-42E9-A45D-7E950BA2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8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FD3E3-3FFE-4B44-AFC9-7D2DF10CEA37}" type="slidenum">
              <a:rPr lang="en-AU" altLang="en-US">
                <a:solidFill>
                  <a:prstClr val="black"/>
                </a:solidFill>
              </a:rPr>
              <a:pPr/>
              <a:t>17</a:t>
            </a:fld>
            <a:endParaRPr lang="en-AU" altLang="en-US">
              <a:solidFill>
                <a:prstClr val="black"/>
              </a:solidFill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BE09-C1A8-4370-9894-386B14FA57EB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6249-8E79-4477-AFB6-E5047256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BE09-C1A8-4370-9894-386B14FA57EB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6249-8E79-4477-AFB6-E5047256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0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BE09-C1A8-4370-9894-386B14FA57EB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6249-8E79-4477-AFB6-E5047256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86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123F8-4AA5-4E92-9427-2FEC2BADD49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898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17BAA-FDD1-4D69-873F-A1852BF238F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414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6B0DC-D6D5-4D51-96D1-8F98CC9B33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278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3F9AD-75DF-4A4D-A7D7-5D08348985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177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058D4-D6B5-4B86-AC5B-DC41836A5E2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120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F0E72-1E07-499F-B267-C2A2A427793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50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71ADC-922A-4980-95AB-DF543158A27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986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BBB47-4B79-4605-9ACE-A18BF521914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35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BE09-C1A8-4370-9894-386B14FA57EB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6249-8E79-4477-AFB6-E5047256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52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D3653-CADE-408F-8E7E-D71BF695297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051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9783D-F6B2-48F4-B90D-78440EDB5E4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305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0C25C-97C7-4C25-9E74-6F3D7BBB165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28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BE09-C1A8-4370-9894-386B14FA57EB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6249-8E79-4477-AFB6-E5047256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BE09-C1A8-4370-9894-386B14FA57EB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6249-8E79-4477-AFB6-E5047256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BE09-C1A8-4370-9894-386B14FA57EB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6249-8E79-4477-AFB6-E5047256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2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BE09-C1A8-4370-9894-386B14FA57EB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6249-8E79-4477-AFB6-E5047256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1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BE09-C1A8-4370-9894-386B14FA57EB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6249-8E79-4477-AFB6-E5047256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7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BE09-C1A8-4370-9894-386B14FA57EB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6249-8E79-4477-AFB6-E5047256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2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BE09-C1A8-4370-9894-386B14FA57EB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6249-8E79-4477-AFB6-E5047256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2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EBE09-C1A8-4370-9894-386B14FA57EB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96249-8E79-4477-AFB6-E50472560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1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44F665-75DD-45D8-A14E-0BBD0E83D62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85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真正的义人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黄力夫弟兄</a:t>
            </a:r>
            <a:endParaRPr lang="en-US" altLang="zh-CN" sz="36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schemeClr val="tx1"/>
                </a:solidFill>
                <a:latin typeface="+mn-ea"/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  <a:latin typeface="+mn-ea"/>
              </a:rPr>
              <a:t>卡华人福音基督教会</a:t>
            </a:r>
            <a:endParaRPr lang="en-US" sz="36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49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宋体"/>
              </a:rPr>
              <a:t>童女怀孕生子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为什么耶稣一定要是童女所生？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罪是从一人入了世界。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罗 </a:t>
            </a:r>
            <a:r>
              <a:rPr lang="en-US" altLang="zh-CN" sz="3600" b="1" dirty="0" smtClean="0">
                <a:latin typeface="+mn-ea"/>
              </a:rPr>
              <a:t>5:12</a:t>
            </a:r>
          </a:p>
          <a:p>
            <a:r>
              <a:rPr lang="zh-CN" altLang="en-US" sz="3600" b="1" dirty="0">
                <a:latin typeface="+mn-ea"/>
              </a:rPr>
              <a:t>我</a:t>
            </a:r>
            <a:r>
              <a:rPr lang="zh-CN" altLang="en-US" sz="3600" b="1" dirty="0" smtClean="0">
                <a:latin typeface="+mn-ea"/>
              </a:rPr>
              <a:t>们的原罪，从亚当而来。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耶稣要完全无罪，连原罪也没有，才能为我们赎罪。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695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所以耶稣不能是亚当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的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後裔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女人的後裔要伤你的头；你要伤他的脚跟。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创 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3:15</a:t>
            </a:r>
            <a:endParaRPr lang="en-US" sz="3600" b="1" dirty="0">
              <a:solidFill>
                <a:prstClr val="black"/>
              </a:solidFill>
              <a:latin typeface=""/>
            </a:endParaRPr>
          </a:p>
          <a:p>
            <a:r>
              <a:rPr lang="zh-CN" altLang="en-US" sz="3600" b="1" dirty="0" smtClean="0"/>
              <a:t>我们都是男人和女人的後裔，但耶稣是女人的後裔，是童女所生。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15535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勇敢的约瑟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约瑟醒了，起来，就遵著主使者的吩咐把妻子娶过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来。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约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瑟明白是神的旨意。愿意顺服。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不知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道要担当多少的流言流语。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更重要的是，要担起抚养耶稣的重任。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这孩子一定不容易养。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真正的义人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真正的义人不是死守律法。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因为那字句是叫人死，精意是叫人活。</a:t>
            </a:r>
            <a:r>
              <a:rPr lang="en-US" altLang="zh-CN" sz="3600" b="1" dirty="0" smtClean="0">
                <a:latin typeface="+mn-ea"/>
              </a:rPr>
              <a:t>					</a:t>
            </a:r>
            <a:r>
              <a:rPr lang="zh-CN" altLang="en-US" sz="3600" b="1" dirty="0" smtClean="0">
                <a:latin typeface="+mn-ea"/>
              </a:rPr>
              <a:t>林后 </a:t>
            </a:r>
            <a:r>
              <a:rPr lang="en-US" altLang="zh-CN" sz="3600" b="1" dirty="0" smtClean="0">
                <a:latin typeface="+mn-ea"/>
              </a:rPr>
              <a:t>3:6</a:t>
            </a:r>
          </a:p>
          <a:p>
            <a:r>
              <a:rPr lang="zh-CN" altLang="en-US" sz="3600" b="1" dirty="0">
                <a:latin typeface="+mn-ea"/>
              </a:rPr>
              <a:t>律</a:t>
            </a:r>
            <a:r>
              <a:rPr lang="zh-CN" altLang="en-US" sz="3600" b="1" dirty="0" smtClean="0">
                <a:latin typeface="+mn-ea"/>
              </a:rPr>
              <a:t>法背后的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精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意，才是最重要的。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我告诉你们，你们的义若不胜於文士和法利赛人的义，断不能进天国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</a:t>
            </a:r>
            <a:r>
              <a:rPr lang="en-US" altLang="zh-CN" sz="3600" b="1" dirty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太 </a:t>
            </a:r>
            <a:r>
              <a:rPr lang="en-US" altLang="zh-CN" sz="3600" b="1" dirty="0" smtClean="0">
                <a:latin typeface="+mn-ea"/>
              </a:rPr>
              <a:t>5:20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9586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567535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 smtClean="0"/>
              <a:t>Nelson Mandela </a:t>
            </a:r>
            <a:r>
              <a:rPr lang="zh-CN" altLang="en-US" sz="3600" b="1" dirty="0" smtClean="0">
                <a:latin typeface="+mn-ea"/>
              </a:rPr>
              <a:t>曼德拉</a:t>
            </a:r>
            <a:r>
              <a:rPr lang="en-US" altLang="zh-CN" sz="3600" b="1" dirty="0" smtClean="0">
                <a:latin typeface="+mn-ea"/>
              </a:rPr>
              <a:t>, </a:t>
            </a:r>
            <a:r>
              <a:rPr lang="en-US" altLang="zh-CN" sz="3600" dirty="0" smtClean="0"/>
              <a:t>1918 - 2013 </a:t>
            </a:r>
            <a:endParaRPr lang="en-US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914400"/>
            <a:ext cx="61912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781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宋体"/>
              </a:rPr>
              <a:t>就给他起名叫耶稣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耶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稣，是“耶和华拯救”的意思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latin typeface="宋体" pitchFamily="2" charset="-122"/>
                <a:ea typeface="宋体" pitchFamily="2" charset="-122"/>
              </a:rPr>
              <a:t>正如人子来，不是要受人的服事，乃是要服事人，并且要舍命，作多人的赎价。					太 </a:t>
            </a:r>
            <a:r>
              <a:rPr lang="en-US" altLang="zh-CN" sz="3600" b="1" dirty="0">
                <a:latin typeface="宋体" pitchFamily="2" charset="-122"/>
                <a:ea typeface="宋体" pitchFamily="2" charset="-122"/>
              </a:rPr>
              <a:t>20:28</a:t>
            </a:r>
            <a:endParaRPr lang="en-US" altLang="en-US" sz="3600" b="1" dirty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耶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稣降生，就是为了十字架。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latin typeface="宋体" charset="-122"/>
                <a:ea typeface="宋体" charset="-122"/>
              </a:rPr>
              <a:t>因今天在大卫的城里，为你们生了救主，就是主基督</a:t>
            </a:r>
            <a:r>
              <a:rPr lang="zh-CN" altLang="en-US" sz="3600" b="1" dirty="0" smtClean="0">
                <a:latin typeface="宋体" charset="-122"/>
                <a:ea typeface="宋体" charset="-122"/>
              </a:rPr>
              <a:t>。</a:t>
            </a:r>
            <a:r>
              <a:rPr lang="en-US" altLang="zh-CN" sz="3600" b="1" dirty="0" smtClean="0">
                <a:latin typeface="宋体" charset="-122"/>
                <a:ea typeface="宋体" charset="-122"/>
              </a:rPr>
              <a:t>		</a:t>
            </a:r>
            <a:r>
              <a:rPr lang="zh-CN" altLang="en-US" sz="3600" b="1" dirty="0" smtClean="0">
                <a:latin typeface="宋体" charset="-122"/>
                <a:ea typeface="宋体" charset="-122"/>
              </a:rPr>
              <a:t>路 </a:t>
            </a:r>
            <a:r>
              <a:rPr lang="en-US" altLang="zh-CN" sz="3600" b="1" dirty="0" smtClean="0">
                <a:latin typeface="宋体" charset="-122"/>
                <a:ea typeface="宋体" charset="-122"/>
              </a:rPr>
              <a:t>2:11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992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宋体"/>
              </a:rPr>
              <a:t>就给他起名叫耶稣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约瑟和玛利亚完全知道，这孩子来历非凡。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人类的救主，从此诞生。</a:t>
            </a:r>
            <a:endParaRPr lang="en-US" sz="3600" dirty="0">
              <a:solidFill>
                <a:prstClr val="black"/>
              </a:solidFill>
              <a:latin typeface="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zh-CN" altLang="en-US" b="1" dirty="0">
                <a:ea typeface="宋体" charset="-122"/>
              </a:rPr>
              <a:t>基督降生了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4267200" cy="4876800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</a:pPr>
            <a:r>
              <a:rPr lang="zh-CN" altLang="en-US" sz="3600" b="1" dirty="0" smtClean="0">
                <a:latin typeface="宋体" charset="-122"/>
                <a:ea typeface="宋体" charset="-122"/>
              </a:rPr>
              <a:t>你</a:t>
            </a:r>
            <a:r>
              <a:rPr lang="zh-CN" altLang="en-US" sz="3600" b="1" dirty="0">
                <a:latin typeface="宋体" charset="-122"/>
                <a:ea typeface="宋体" charset="-122"/>
              </a:rPr>
              <a:t>们要看见一个婴孩，包着布，卧在马槽里，那就是记号了。 </a:t>
            </a:r>
            <a:r>
              <a:rPr lang="zh-CN" altLang="en-US" sz="3600" b="1" dirty="0" smtClean="0">
                <a:latin typeface="宋体" charset="-122"/>
                <a:ea typeface="宋体" charset="-122"/>
              </a:rPr>
              <a:t>  路 </a:t>
            </a:r>
            <a:r>
              <a:rPr lang="en-US" altLang="zh-CN" sz="3600" b="1" dirty="0" smtClean="0">
                <a:latin typeface="宋体" charset="-122"/>
                <a:ea typeface="宋体" charset="-122"/>
              </a:rPr>
              <a:t>2:12</a:t>
            </a:r>
            <a:endParaRPr lang="en-US" altLang="zh-CN" sz="3600" b="1" dirty="0">
              <a:latin typeface="宋体" charset="-122"/>
              <a:ea typeface="宋体" charset="-122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3171825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53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229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+mn-ea"/>
              </a:rPr>
              <a:t>耶稣基督降生的事记在下面：他母亲马利亚已经许配了约瑟，还没有迎娶，马利亚就从圣灵怀了孕。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他</a:t>
            </a:r>
            <a:r>
              <a:rPr lang="zh-CN" altLang="en-US" sz="3600" b="1" dirty="0">
                <a:latin typeface="+mn-ea"/>
              </a:rPr>
              <a:t>丈夫约瑟是个义人，不愿意明明的羞辱他，想要暗暗的把他休了。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正</a:t>
            </a:r>
            <a:r>
              <a:rPr lang="zh-CN" altLang="en-US" sz="3600" b="1" dirty="0">
                <a:latin typeface="+mn-ea"/>
              </a:rPr>
              <a:t>思念这事的时候，有主的使者向他梦中显现，说：「大卫的子孙约瑟，不要怕！只管娶过你的妻子马利亚来，因他所怀的孕是从圣灵来的。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他</a:t>
            </a:r>
            <a:r>
              <a:rPr lang="zh-CN" altLang="en-US" sz="3600" b="1" dirty="0">
                <a:latin typeface="+mn-ea"/>
              </a:rPr>
              <a:t>将要生一个儿子，你要给他起名叫耶稣，因他要将自己的百姓从罪恶里救出来</a:t>
            </a:r>
            <a:r>
              <a:rPr lang="zh-CN" altLang="en-US" sz="3600" b="1" dirty="0" smtClean="0">
                <a:latin typeface="+mn-ea"/>
              </a:rPr>
              <a:t>。」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7348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这一切的事成就是要应验主藉先知所说的话，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说：「必有童女怀孕生子；人要称他的名为以马内利。」（以马内利翻出来就是「神与我们同在」。）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约瑟醒了，起来，就遵著主使者的吩咐把妻子娶过来；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只是没有和他同房，等他生了儿子（有古卷：等他生了头胎的儿子），就给他起名叫耶稣。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 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								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马太福音 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1:18-25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28355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讲道大纲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一个义人面对一件尴尬的事。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义人的梦。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以马内利。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勇敢的约瑟。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1356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义人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约瑟是个义人。严守律法。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没</a:t>
            </a:r>
            <a:r>
              <a:rPr lang="zh-CN" altLang="en-US" sz="3600" b="1" dirty="0" smtClean="0">
                <a:latin typeface="+mn-ea"/>
              </a:rPr>
              <a:t>有过门的妻子怀了孕。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按</a:t>
            </a:r>
            <a:r>
              <a:rPr lang="zh-CN" altLang="en-US" sz="3600" b="1" dirty="0" smtClean="0">
                <a:latin typeface="+mn-ea"/>
              </a:rPr>
              <a:t>照律法的处置。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不愿意明明的羞辱他，想要暗暗的把他休了。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仁</a:t>
            </a:r>
            <a:r>
              <a:rPr lang="zh-CN" altLang="en-US" sz="3600" b="1" dirty="0" smtClean="0">
                <a:latin typeface="+mn-ea"/>
              </a:rPr>
              <a:t>慈的处置。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9790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义人的梦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正思念这事的时候，有主的使者向他梦中显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现。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这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是异梦。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约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瑟一共有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4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次这样的经验，这是第一次。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主对约瑟有特殊的启示。</a:t>
            </a:r>
            <a:endParaRPr 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9286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</a:rPr>
              <a:t>以马内利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主藉先知所说的话。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因此，主自己要给你们一个兆头，必有童女怀孕生子，给他起名叫以马内利（就是神与我们同在的意思）。</a:t>
            </a:r>
            <a:r>
              <a:rPr lang="en-US" altLang="zh-CN" sz="3600" b="1" dirty="0" smtClean="0">
                <a:latin typeface="+mn-ea"/>
              </a:rPr>
              <a:t>					</a:t>
            </a:r>
            <a:r>
              <a:rPr lang="zh-CN" altLang="en-US" sz="3600" b="1" dirty="0" smtClean="0">
                <a:latin typeface="+mn-ea"/>
              </a:rPr>
              <a:t>以赛亚书 </a:t>
            </a:r>
            <a:r>
              <a:rPr lang="en-US" altLang="zh-CN" sz="3600" b="1" dirty="0" smtClean="0">
                <a:latin typeface="+mn-ea"/>
              </a:rPr>
              <a:t>7:14</a:t>
            </a:r>
            <a:endParaRPr lang="zh-CN" altLang="en-US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3108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亚哈斯王，南国的恶君。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强敌压境，危在眉睫。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主藉以赛亚安慰亚哈斯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主给亚哈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斯的一个兆头。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8558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必有童女怀孕生子，给他起名叫以马内利。神与我们同在。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这事预表基督的降生。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我们作恶和亚哈斯一样，但神仍然来到我们中间，拯救我们。</a:t>
            </a:r>
            <a:endParaRPr lang="en-US" sz="3600" b="1" dirty="0">
              <a:solidFill>
                <a:prstClr val="black"/>
              </a:solidFill>
              <a:latin typeface="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7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952</Words>
  <Application>Microsoft Office PowerPoint</Application>
  <PresentationFormat>On-screen Show (4:3)</PresentationFormat>
  <Paragraphs>62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Default Design</vt:lpstr>
      <vt:lpstr>真正的义人</vt:lpstr>
      <vt:lpstr>PowerPoint Presentation</vt:lpstr>
      <vt:lpstr>PowerPoint Presentation</vt:lpstr>
      <vt:lpstr>讲道大纲</vt:lpstr>
      <vt:lpstr>义人</vt:lpstr>
      <vt:lpstr>义人的梦</vt:lpstr>
      <vt:lpstr>以马内利</vt:lpstr>
      <vt:lpstr>PowerPoint Presentation</vt:lpstr>
      <vt:lpstr>PowerPoint Presentation</vt:lpstr>
      <vt:lpstr>童女怀孕生子</vt:lpstr>
      <vt:lpstr>PowerPoint Presentation</vt:lpstr>
      <vt:lpstr>勇敢的约瑟</vt:lpstr>
      <vt:lpstr>真正的义人</vt:lpstr>
      <vt:lpstr>PowerPoint Presentation</vt:lpstr>
      <vt:lpstr>就给他起名叫耶稣</vt:lpstr>
      <vt:lpstr>就给他起名叫耶稣</vt:lpstr>
      <vt:lpstr>基督降生了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真正的义人</dc:title>
  <dc:creator>Leaf</dc:creator>
  <cp:lastModifiedBy>Leaf</cp:lastModifiedBy>
  <cp:revision>20</cp:revision>
  <dcterms:created xsi:type="dcterms:W3CDTF">2013-12-08T16:31:35Z</dcterms:created>
  <dcterms:modified xsi:type="dcterms:W3CDTF">2013-12-15T03:47:06Z</dcterms:modified>
</cp:coreProperties>
</file>