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8" r:id="rId4"/>
    <p:sldId id="284" r:id="rId5"/>
    <p:sldId id="259" r:id="rId6"/>
    <p:sldId id="287" r:id="rId7"/>
    <p:sldId id="260" r:id="rId8"/>
    <p:sldId id="261" r:id="rId9"/>
    <p:sldId id="263" r:id="rId10"/>
    <p:sldId id="280" r:id="rId11"/>
    <p:sldId id="262" r:id="rId12"/>
    <p:sldId id="264" r:id="rId13"/>
    <p:sldId id="265" r:id="rId14"/>
    <p:sldId id="285" r:id="rId15"/>
    <p:sldId id="266" r:id="rId16"/>
    <p:sldId id="267" r:id="rId17"/>
    <p:sldId id="279" r:id="rId18"/>
    <p:sldId id="268" r:id="rId19"/>
    <p:sldId id="283" r:id="rId20"/>
    <p:sldId id="282" r:id="rId21"/>
    <p:sldId id="281" r:id="rId22"/>
    <p:sldId id="286"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41"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516640-FEF6-4702-974A-394A4BD88188}" type="datetimeFigureOut">
              <a:rPr lang="en-US" smtClean="0"/>
              <a:t>6/1/2013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1436789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16640-FEF6-4702-974A-394A4BD88188}" type="datetimeFigureOut">
              <a:rPr lang="en-US" smtClean="0"/>
              <a:t>6/1/2013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4646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16640-FEF6-4702-974A-394A4BD88188}" type="datetimeFigureOut">
              <a:rPr lang="en-US" smtClean="0"/>
              <a:t>6/1/2013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210149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16640-FEF6-4702-974A-394A4BD88188}" type="datetimeFigureOut">
              <a:rPr lang="en-US" smtClean="0"/>
              <a:t>6/1/2013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1939226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16640-FEF6-4702-974A-394A4BD88188}" type="datetimeFigureOut">
              <a:rPr lang="en-US" smtClean="0"/>
              <a:t>6/1/2013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223882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516640-FEF6-4702-974A-394A4BD88188}" type="datetimeFigureOut">
              <a:rPr lang="en-US" smtClean="0"/>
              <a:t>6/1/2013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417877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516640-FEF6-4702-974A-394A4BD88188}" type="datetimeFigureOut">
              <a:rPr lang="en-US" smtClean="0"/>
              <a:t>6/1/2013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48843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516640-FEF6-4702-974A-394A4BD88188}" type="datetimeFigureOut">
              <a:rPr lang="en-US" smtClean="0"/>
              <a:t>6/1/2013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225670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16640-FEF6-4702-974A-394A4BD88188}" type="datetimeFigureOut">
              <a:rPr lang="en-US" smtClean="0"/>
              <a:t>6/1/2013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2181459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16640-FEF6-4702-974A-394A4BD88188}" type="datetimeFigureOut">
              <a:rPr lang="en-US" smtClean="0"/>
              <a:t>6/1/2013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1066746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16640-FEF6-4702-974A-394A4BD88188}" type="datetimeFigureOut">
              <a:rPr lang="en-US" smtClean="0"/>
              <a:t>6/1/2013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1404947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16640-FEF6-4702-974A-394A4BD88188}" type="datetimeFigureOut">
              <a:rPr lang="en-US" smtClean="0"/>
              <a:t>6/1/2013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38B73-0789-4E1E-B396-2052973CB978}" type="slidenum">
              <a:rPr lang="en-US" smtClean="0"/>
              <a:t>‹#›</a:t>
            </a:fld>
            <a:endParaRPr lang="en-US"/>
          </a:p>
        </p:txBody>
      </p:sp>
    </p:spTree>
    <p:extLst>
      <p:ext uri="{BB962C8B-B14F-4D97-AF65-F5344CB8AC3E}">
        <p14:creationId xmlns:p14="http://schemas.microsoft.com/office/powerpoint/2010/main" val="1971572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b="1" dirty="0"/>
              <a:t>藐视</a:t>
            </a:r>
            <a:r>
              <a:rPr lang="zh-CN" altLang="en-US" b="1" dirty="0" smtClean="0"/>
              <a:t>与行恶</a:t>
            </a:r>
            <a:r>
              <a:rPr lang="en-US" altLang="zh-CN" b="1" dirty="0" smtClean="0"/>
              <a:t/>
            </a:r>
            <a:br>
              <a:rPr lang="en-US" altLang="zh-CN" b="1" dirty="0" smtClean="0"/>
            </a:br>
            <a:r>
              <a:rPr lang="en-US" altLang="zh-CN" dirty="0" smtClean="0"/>
              <a:t>Despise and Doing Evil</a:t>
            </a:r>
            <a:endParaRPr lang="en-US" dirty="0"/>
          </a:p>
        </p:txBody>
      </p:sp>
      <p:sp>
        <p:nvSpPr>
          <p:cNvPr id="3" name="Subtitle 2"/>
          <p:cNvSpPr>
            <a:spLocks noGrp="1"/>
          </p:cNvSpPr>
          <p:nvPr>
            <p:ph type="subTitle" idx="1"/>
          </p:nvPr>
        </p:nvSpPr>
        <p:spPr/>
        <p:txBody>
          <a:bodyPr>
            <a:normAutofit/>
          </a:bodyPr>
          <a:lstStyle/>
          <a:p>
            <a:r>
              <a:rPr lang="zh-CN" altLang="en-US" sz="3600" b="1" dirty="0" smtClean="0">
                <a:solidFill>
                  <a:schemeClr val="tx1"/>
                </a:solidFill>
              </a:rPr>
              <a:t>黄力夫弟兄</a:t>
            </a:r>
            <a:r>
              <a:rPr lang="zh-CN" altLang="en-US" sz="3600" dirty="0" smtClean="0">
                <a:solidFill>
                  <a:schemeClr val="tx1"/>
                </a:solidFill>
              </a:rPr>
              <a:t> </a:t>
            </a:r>
            <a:r>
              <a:rPr lang="en-US" altLang="zh-CN" sz="3600" dirty="0" smtClean="0">
                <a:solidFill>
                  <a:schemeClr val="tx1"/>
                </a:solidFill>
              </a:rPr>
              <a:t>Leaf Huang</a:t>
            </a:r>
          </a:p>
          <a:p>
            <a:r>
              <a:rPr lang="zh-CN" altLang="en-US" sz="3600" b="1" dirty="0">
                <a:solidFill>
                  <a:schemeClr val="tx1"/>
                </a:solidFill>
              </a:rPr>
              <a:t>北</a:t>
            </a:r>
            <a:r>
              <a:rPr lang="zh-CN" altLang="en-US" sz="3600" b="1" dirty="0" smtClean="0">
                <a:solidFill>
                  <a:schemeClr val="tx1"/>
                </a:solidFill>
              </a:rPr>
              <a:t>卡华人福音基督教会</a:t>
            </a:r>
            <a:r>
              <a:rPr lang="zh-CN" altLang="en-US" sz="3600" dirty="0" smtClean="0">
                <a:solidFill>
                  <a:schemeClr val="tx1"/>
                </a:solidFill>
              </a:rPr>
              <a:t> </a:t>
            </a:r>
            <a:r>
              <a:rPr lang="en-US" altLang="zh-CN" sz="3600" dirty="0" smtClean="0">
                <a:solidFill>
                  <a:schemeClr val="tx1"/>
                </a:solidFill>
              </a:rPr>
              <a:t>CCMC</a:t>
            </a:r>
            <a:endParaRPr lang="en-US" sz="3600" dirty="0">
              <a:solidFill>
                <a:schemeClr val="tx1"/>
              </a:solidFill>
            </a:endParaRPr>
          </a:p>
        </p:txBody>
      </p:sp>
    </p:spTree>
    <p:extLst>
      <p:ext uri="{BB962C8B-B14F-4D97-AF65-F5344CB8AC3E}">
        <p14:creationId xmlns:p14="http://schemas.microsoft.com/office/powerpoint/2010/main" val="793666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lvl="0"/>
            <a:r>
              <a:rPr lang="zh-CN" altLang="en-US" sz="3600" b="1" dirty="0">
                <a:solidFill>
                  <a:prstClr val="black"/>
                </a:solidFill>
              </a:rPr>
              <a:t>大</a:t>
            </a:r>
            <a:r>
              <a:rPr lang="zh-CN" altLang="en-US" sz="3600" b="1" dirty="0" smtClean="0">
                <a:solidFill>
                  <a:prstClr val="black"/>
                </a:solidFill>
              </a:rPr>
              <a:t>卫还把他灌醉，希望他回家。</a:t>
            </a:r>
            <a:r>
              <a:rPr lang="en-US" altLang="zh-CN" sz="3600" dirty="0" smtClean="0">
                <a:solidFill>
                  <a:prstClr val="black"/>
                </a:solidFill>
              </a:rPr>
              <a:t>David</a:t>
            </a:r>
            <a:r>
              <a:rPr lang="en-US" altLang="zh-CN" sz="3600" b="1" dirty="0" smtClean="0">
                <a:solidFill>
                  <a:prstClr val="black"/>
                </a:solidFill>
              </a:rPr>
              <a:t> </a:t>
            </a:r>
            <a:r>
              <a:rPr lang="en-US" altLang="zh-CN" sz="3600" dirty="0" smtClean="0">
                <a:solidFill>
                  <a:prstClr val="black"/>
                </a:solidFill>
              </a:rPr>
              <a:t>even had him drunk, hoping he would go home.</a:t>
            </a:r>
          </a:p>
          <a:p>
            <a:pPr lvl="0"/>
            <a:r>
              <a:rPr lang="zh-CN" altLang="en-US" sz="3600" b="1" dirty="0" smtClean="0">
                <a:solidFill>
                  <a:prstClr val="black"/>
                </a:solidFill>
              </a:rPr>
              <a:t>乌利亚还是没有回家。</a:t>
            </a:r>
            <a:r>
              <a:rPr lang="en-US" altLang="zh-CN" sz="3600" dirty="0" smtClean="0">
                <a:solidFill>
                  <a:prstClr val="black"/>
                </a:solidFill>
              </a:rPr>
              <a:t>Uriah still did not go home.</a:t>
            </a:r>
          </a:p>
          <a:p>
            <a:pPr lvl="0"/>
            <a:r>
              <a:rPr lang="zh-CN" altLang="en-US" sz="3600" b="1" dirty="0" smtClean="0">
                <a:solidFill>
                  <a:prstClr val="black"/>
                </a:solidFill>
              </a:rPr>
              <a:t>大</a:t>
            </a:r>
            <a:r>
              <a:rPr lang="zh-CN" altLang="en-US" sz="3600" b="1" dirty="0">
                <a:solidFill>
                  <a:prstClr val="black"/>
                </a:solidFill>
              </a:rPr>
              <a:t>卫从第二个罪，走向第三个罪。</a:t>
            </a:r>
            <a:r>
              <a:rPr lang="en-US" altLang="zh-CN" sz="3600" dirty="0">
                <a:solidFill>
                  <a:prstClr val="black"/>
                </a:solidFill>
              </a:rPr>
              <a:t>David moved from the second to the third sin</a:t>
            </a:r>
            <a:r>
              <a:rPr lang="en-US" altLang="zh-CN" sz="3600" dirty="0" smtClean="0">
                <a:solidFill>
                  <a:prstClr val="black"/>
                </a:solidFill>
              </a:rPr>
              <a:t>.</a:t>
            </a:r>
            <a:endParaRPr lang="en-US" sz="3600" dirty="0">
              <a:solidFill>
                <a:prstClr val="black"/>
              </a:solidFill>
            </a:endParaRPr>
          </a:p>
        </p:txBody>
      </p:sp>
    </p:spTree>
    <p:extLst>
      <p:ext uri="{BB962C8B-B14F-4D97-AF65-F5344CB8AC3E}">
        <p14:creationId xmlns:p14="http://schemas.microsoft.com/office/powerpoint/2010/main" val="419620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90600"/>
          </a:xfrm>
        </p:spPr>
        <p:txBody>
          <a:bodyPr/>
          <a:lstStyle/>
          <a:p>
            <a:r>
              <a:rPr lang="zh-CN" altLang="en-US" b="1" dirty="0" smtClean="0"/>
              <a:t>第三个罪 </a:t>
            </a:r>
            <a:r>
              <a:rPr lang="en-US" altLang="zh-CN" dirty="0" smtClean="0"/>
              <a:t>The third sin</a:t>
            </a:r>
            <a:endParaRPr lang="en-US" dirty="0"/>
          </a:p>
        </p:txBody>
      </p:sp>
      <p:sp>
        <p:nvSpPr>
          <p:cNvPr id="5" name="Content Placeholder 4"/>
          <p:cNvSpPr>
            <a:spLocks noGrp="1"/>
          </p:cNvSpPr>
          <p:nvPr>
            <p:ph idx="1"/>
          </p:nvPr>
        </p:nvSpPr>
        <p:spPr>
          <a:xfrm>
            <a:off x="457200" y="1143000"/>
            <a:ext cx="8229600" cy="5486400"/>
          </a:xfrm>
        </p:spPr>
        <p:txBody>
          <a:bodyPr>
            <a:normAutofit/>
          </a:bodyPr>
          <a:lstStyle/>
          <a:p>
            <a:r>
              <a:rPr lang="zh-CN" altLang="en-US" sz="3600" b="1" dirty="0" smtClean="0"/>
              <a:t>信内写著说：「要派乌利亚前进，到阵势极险之处，你们便退後，使他被杀。」</a:t>
            </a:r>
            <a:r>
              <a:rPr lang="en-US" altLang="zh-CN" sz="3600" dirty="0" smtClean="0">
                <a:latin typeface="Arial" pitchFamily="34" charset="0"/>
                <a:cs typeface="Arial" pitchFamily="34" charset="0"/>
              </a:rPr>
              <a:t>In it he wrote, “Put Uriah out in front where the fighting is fiercest. Then withdraw from him so he will be struck down and die.” 							</a:t>
            </a:r>
            <a:r>
              <a:rPr lang="zh-CN" altLang="en-US" sz="3600" b="1" dirty="0" smtClean="0">
                <a:latin typeface="Arial" pitchFamily="34" charset="0"/>
                <a:cs typeface="Arial" pitchFamily="34" charset="0"/>
              </a:rPr>
              <a:t>撒下</a:t>
            </a:r>
            <a:r>
              <a:rPr lang="zh-CN" altLang="en-US" sz="3600" dirty="0" smtClean="0">
                <a:latin typeface="Arial" pitchFamily="34" charset="0"/>
                <a:cs typeface="Arial" pitchFamily="34" charset="0"/>
              </a:rPr>
              <a:t> </a:t>
            </a:r>
            <a:r>
              <a:rPr lang="en-US" altLang="zh-CN" sz="3600" dirty="0" smtClean="0">
                <a:latin typeface="Arial" pitchFamily="34" charset="0"/>
                <a:cs typeface="Arial" pitchFamily="34" charset="0"/>
              </a:rPr>
              <a:t>II Sam 11:15</a:t>
            </a:r>
          </a:p>
          <a:p>
            <a:r>
              <a:rPr lang="zh-CN" altLang="en-US" sz="3600" b="1" dirty="0" smtClean="0">
                <a:latin typeface="Arial" pitchFamily="34" charset="0"/>
                <a:cs typeface="Arial" pitchFamily="34" charset="0"/>
              </a:rPr>
              <a:t>乌利亚</a:t>
            </a:r>
            <a:r>
              <a:rPr lang="zh-CN" altLang="en-US" sz="3600" b="1" dirty="0">
                <a:latin typeface="Arial" pitchFamily="34" charset="0"/>
                <a:cs typeface="Arial" pitchFamily="34" charset="0"/>
              </a:rPr>
              <a:t>果</a:t>
            </a:r>
            <a:r>
              <a:rPr lang="zh-CN" altLang="en-US" sz="3600" b="1" dirty="0" smtClean="0">
                <a:latin typeface="Arial" pitchFamily="34" charset="0"/>
                <a:cs typeface="Arial" pitchFamily="34" charset="0"/>
              </a:rPr>
              <a:t>然殉国。</a:t>
            </a:r>
            <a:r>
              <a:rPr lang="en-US" altLang="zh-CN" sz="3600" dirty="0" smtClean="0">
                <a:latin typeface="Arial" pitchFamily="34" charset="0"/>
                <a:cs typeface="Arial" pitchFamily="34" charset="0"/>
              </a:rPr>
              <a:t>Sure enough, Uriah got killed.</a:t>
            </a:r>
          </a:p>
        </p:txBody>
      </p:sp>
    </p:spTree>
    <p:extLst>
      <p:ext uri="{BB962C8B-B14F-4D97-AF65-F5344CB8AC3E}">
        <p14:creationId xmlns:p14="http://schemas.microsoft.com/office/powerpoint/2010/main" val="386215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zh-CN" altLang="en-US" b="1" dirty="0" smtClean="0"/>
              <a:t>憨厚的乌利亚</a:t>
            </a:r>
            <a:r>
              <a:rPr lang="zh-CN" altLang="en-US" dirty="0" smtClean="0"/>
              <a:t> </a:t>
            </a:r>
            <a:r>
              <a:rPr lang="en-US" altLang="zh-CN" dirty="0" smtClean="0"/>
              <a:t/>
            </a:r>
            <a:br>
              <a:rPr lang="en-US" altLang="zh-CN" dirty="0" smtClean="0"/>
            </a:br>
            <a:r>
              <a:rPr lang="en-US" altLang="zh-CN" dirty="0" smtClean="0"/>
              <a:t>S</a:t>
            </a:r>
            <a:r>
              <a:rPr lang="en-US" dirty="0" smtClean="0"/>
              <a:t>imple </a:t>
            </a:r>
            <a:r>
              <a:rPr lang="en-US" dirty="0"/>
              <a:t>and honest</a:t>
            </a:r>
            <a:r>
              <a:rPr lang="en-US" altLang="zh-CN" dirty="0" smtClean="0"/>
              <a:t> Uriah</a:t>
            </a:r>
            <a:endParaRPr lang="en-US" dirty="0"/>
          </a:p>
        </p:txBody>
      </p:sp>
      <p:sp>
        <p:nvSpPr>
          <p:cNvPr id="3" name="Content Placeholder 2"/>
          <p:cNvSpPr>
            <a:spLocks noGrp="1"/>
          </p:cNvSpPr>
          <p:nvPr>
            <p:ph idx="1"/>
          </p:nvPr>
        </p:nvSpPr>
        <p:spPr>
          <a:xfrm>
            <a:off x="457200" y="1295400"/>
            <a:ext cx="8229600" cy="5562600"/>
          </a:xfrm>
        </p:spPr>
        <p:txBody>
          <a:bodyPr>
            <a:normAutofit lnSpcReduction="10000"/>
          </a:bodyPr>
          <a:lstStyle/>
          <a:p>
            <a:r>
              <a:rPr lang="zh-CN" altLang="en-US" b="1" dirty="0" smtClean="0"/>
              <a:t>乌利亚对大卫说：「约柜和以色列与犹大兵都住在棚里，我主约押和我主的仆人都在田野安营，我岂可回家吃喝、与妻子同寝呢？我敢在王面前起誓：我决不行这事！」 </a:t>
            </a:r>
            <a:r>
              <a:rPr lang="en-US" altLang="zh-CN" dirty="0" smtClean="0">
                <a:latin typeface="Arial" pitchFamily="34" charset="0"/>
                <a:cs typeface="Arial" pitchFamily="34" charset="0"/>
              </a:rPr>
              <a:t>Uriah said to David, “The ark and Israel and Judah are staying in tents, and my commander </a:t>
            </a:r>
            <a:r>
              <a:rPr lang="en-US" altLang="zh-CN" dirty="0" err="1" smtClean="0">
                <a:latin typeface="Arial" pitchFamily="34" charset="0"/>
                <a:cs typeface="Arial" pitchFamily="34" charset="0"/>
              </a:rPr>
              <a:t>Joab</a:t>
            </a:r>
            <a:r>
              <a:rPr lang="en-US" altLang="zh-CN" dirty="0" smtClean="0">
                <a:latin typeface="Arial" pitchFamily="34" charset="0"/>
                <a:cs typeface="Arial" pitchFamily="34" charset="0"/>
              </a:rPr>
              <a:t> and my lord‘s men are camped in the open country. How could I go to my house to eat and drink and make love to my wife? As surely as you live, I will not do such a thing!” 				</a:t>
            </a:r>
            <a:r>
              <a:rPr lang="zh-CN" altLang="en-US" b="1" dirty="0" smtClean="0">
                <a:latin typeface="Arial" pitchFamily="34" charset="0"/>
                <a:cs typeface="Arial" pitchFamily="34" charset="0"/>
              </a:rPr>
              <a:t>撒下</a:t>
            </a:r>
            <a:r>
              <a:rPr lang="zh-CN" altLang="en-US" dirty="0" smtClean="0">
                <a:latin typeface="Arial" pitchFamily="34" charset="0"/>
                <a:cs typeface="Arial" pitchFamily="34" charset="0"/>
              </a:rPr>
              <a:t> </a:t>
            </a:r>
            <a:r>
              <a:rPr lang="en-US" altLang="zh-CN" dirty="0" smtClean="0">
                <a:latin typeface="Arial" pitchFamily="34" charset="0"/>
                <a:cs typeface="Arial" pitchFamily="34" charset="0"/>
              </a:rPr>
              <a:t>II Sam 11:11</a:t>
            </a:r>
            <a:endParaRPr lang="zh-CN" altLang="en-US" b="1" dirty="0" smtClean="0"/>
          </a:p>
          <a:p>
            <a:endParaRPr lang="en-US" dirty="0"/>
          </a:p>
        </p:txBody>
      </p:sp>
    </p:spTree>
    <p:extLst>
      <p:ext uri="{BB962C8B-B14F-4D97-AF65-F5344CB8AC3E}">
        <p14:creationId xmlns:p14="http://schemas.microsoft.com/office/powerpoint/2010/main" val="4274573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r>
              <a:rPr lang="zh-CN" altLang="en-US" sz="3600" b="1" dirty="0" smtClean="0"/>
              <a:t>约押围城的时候，知道敌人那里有勇士，便将乌利亚派在那里。</a:t>
            </a:r>
            <a:r>
              <a:rPr lang="zh-CN" altLang="en-US" sz="3600" dirty="0" smtClean="0"/>
              <a:t> </a:t>
            </a:r>
            <a:r>
              <a:rPr lang="en-US" altLang="zh-CN" sz="3600" dirty="0" smtClean="0"/>
              <a:t>So while </a:t>
            </a:r>
            <a:r>
              <a:rPr lang="en-US" altLang="zh-CN" sz="3600" dirty="0" err="1" smtClean="0"/>
              <a:t>Joab</a:t>
            </a:r>
            <a:r>
              <a:rPr lang="en-US" altLang="zh-CN" sz="3600" dirty="0" smtClean="0"/>
              <a:t> had the city under siege, he put Uriah at a place where he knew the strongest defenders were. 							</a:t>
            </a:r>
            <a:r>
              <a:rPr lang="zh-CN" altLang="en-US" sz="3600" b="1" dirty="0" smtClean="0"/>
              <a:t>撒下</a:t>
            </a:r>
            <a:r>
              <a:rPr lang="zh-CN" altLang="en-US" sz="3600" dirty="0" smtClean="0"/>
              <a:t> </a:t>
            </a:r>
            <a:r>
              <a:rPr lang="en-US" altLang="zh-CN" sz="3600" dirty="0" smtClean="0"/>
              <a:t>II Sam 11:16</a:t>
            </a:r>
          </a:p>
          <a:p>
            <a:r>
              <a:rPr lang="zh-CN" altLang="en-US" sz="3600" b="1" dirty="0" smtClean="0"/>
              <a:t>乌利亚</a:t>
            </a:r>
            <a:r>
              <a:rPr lang="zh-CN" altLang="en-US" sz="3600" b="1" dirty="0"/>
              <a:t>没</a:t>
            </a:r>
            <a:r>
              <a:rPr lang="zh-CN" altLang="en-US" sz="3600" b="1" dirty="0" smtClean="0"/>
              <a:t>有不去，果然送死。</a:t>
            </a:r>
            <a:r>
              <a:rPr lang="en-US" altLang="zh-CN" sz="3600" dirty="0" smtClean="0"/>
              <a:t>Uriah did not refuse and he died.</a:t>
            </a:r>
          </a:p>
          <a:p>
            <a:r>
              <a:rPr lang="zh-CN" altLang="en-US" sz="3600" b="1" dirty="0"/>
              <a:t>上</a:t>
            </a:r>
            <a:r>
              <a:rPr lang="zh-CN" altLang="en-US" sz="3600" b="1" dirty="0" smtClean="0"/>
              <a:t>帝为什么没有救乌利亚？</a:t>
            </a:r>
            <a:r>
              <a:rPr lang="en-US" altLang="zh-CN" sz="3600" dirty="0" smtClean="0"/>
              <a:t>Why didn’t God save Uriah?</a:t>
            </a:r>
            <a:endParaRPr lang="zh-CN" altLang="en-US" sz="3600" dirty="0" smtClean="0"/>
          </a:p>
        </p:txBody>
      </p:sp>
    </p:spTree>
    <p:extLst>
      <p:ext uri="{BB962C8B-B14F-4D97-AF65-F5344CB8AC3E}">
        <p14:creationId xmlns:p14="http://schemas.microsoft.com/office/powerpoint/2010/main" val="142065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zh-CN" altLang="en-US" b="1" dirty="0" smtClean="0"/>
              <a:t>约押的报告</a:t>
            </a:r>
            <a:r>
              <a:rPr lang="zh-CN" altLang="en-US" dirty="0" smtClean="0"/>
              <a:t> </a:t>
            </a:r>
            <a:r>
              <a:rPr lang="en-US" altLang="zh-CN" dirty="0" smtClean="0"/>
              <a:t>Report of </a:t>
            </a:r>
            <a:r>
              <a:rPr lang="en-US" altLang="zh-CN" dirty="0" err="1" smtClean="0"/>
              <a:t>Joab</a:t>
            </a:r>
            <a:endParaRPr lang="en-US" dirty="0"/>
          </a:p>
        </p:txBody>
      </p:sp>
      <p:sp>
        <p:nvSpPr>
          <p:cNvPr id="3" name="Content Placeholder 2"/>
          <p:cNvSpPr>
            <a:spLocks noGrp="1"/>
          </p:cNvSpPr>
          <p:nvPr>
            <p:ph idx="1"/>
          </p:nvPr>
        </p:nvSpPr>
        <p:spPr>
          <a:xfrm>
            <a:off x="457200" y="1066800"/>
            <a:ext cx="8458200" cy="5410200"/>
          </a:xfrm>
        </p:spPr>
        <p:txBody>
          <a:bodyPr>
            <a:normAutofit/>
          </a:bodyPr>
          <a:lstStyle/>
          <a:p>
            <a:r>
              <a:rPr lang="zh-CN" altLang="en-US" sz="3600" b="1" dirty="0"/>
              <a:t>你把争战的一切事对王说完了， </a:t>
            </a:r>
            <a:r>
              <a:rPr lang="zh-CN" altLang="en-US" sz="3600" b="1" dirty="0" smtClean="0"/>
              <a:t>王</a:t>
            </a:r>
            <a:r>
              <a:rPr lang="zh-CN" altLang="en-US" sz="3600" b="1" dirty="0"/>
              <a:t>若发怒，问你</a:t>
            </a:r>
            <a:r>
              <a:rPr lang="zh-CN" altLang="en-US" sz="3600" b="1" dirty="0" smtClean="0"/>
              <a:t>说 </a:t>
            </a:r>
            <a:r>
              <a:rPr lang="en-US" altLang="zh-CN" sz="3600" dirty="0"/>
              <a:t>… </a:t>
            </a:r>
            <a:r>
              <a:rPr lang="en-US" altLang="zh-CN" sz="3600" dirty="0" smtClean="0"/>
              <a:t>      When </a:t>
            </a:r>
            <a:r>
              <a:rPr lang="en-US" altLang="zh-CN" sz="3600" dirty="0"/>
              <a:t>you have finished giving the king this account of the battle, </a:t>
            </a:r>
            <a:r>
              <a:rPr lang="en-US" altLang="zh-CN" sz="3600" dirty="0" smtClean="0"/>
              <a:t>the king‘s </a:t>
            </a:r>
            <a:r>
              <a:rPr lang="en-US" altLang="zh-CN" sz="3600" dirty="0"/>
              <a:t>anger may flare up, and he may ask </a:t>
            </a:r>
            <a:r>
              <a:rPr lang="en-US" altLang="zh-CN" sz="3600" dirty="0" smtClean="0"/>
              <a:t>you …										</a:t>
            </a:r>
            <a:r>
              <a:rPr lang="zh-CN" altLang="en-US" sz="3600" b="1" dirty="0" smtClean="0"/>
              <a:t>撒下</a:t>
            </a:r>
            <a:r>
              <a:rPr lang="zh-CN" altLang="en-US" sz="3600" dirty="0" smtClean="0"/>
              <a:t> </a:t>
            </a:r>
            <a:r>
              <a:rPr lang="en-US" altLang="zh-CN" sz="3600" dirty="0" smtClean="0"/>
              <a:t>II Sam 11:19-20</a:t>
            </a:r>
          </a:p>
          <a:p>
            <a:r>
              <a:rPr lang="zh-CN" altLang="en-US" sz="3600" b="1" dirty="0"/>
              <a:t>王的仆人赫人乌利亚也死了</a:t>
            </a:r>
            <a:r>
              <a:rPr lang="zh-CN" altLang="en-US" sz="3600" b="1" dirty="0" smtClean="0"/>
              <a:t>。</a:t>
            </a:r>
            <a:r>
              <a:rPr lang="en-US" altLang="zh-CN" sz="3600" dirty="0"/>
              <a:t>Moreover, your servant Uriah the Hittite is dead</a:t>
            </a:r>
            <a:r>
              <a:rPr lang="en-US" altLang="zh-CN" sz="3600" dirty="0" smtClean="0"/>
              <a:t>.					</a:t>
            </a:r>
            <a:r>
              <a:rPr lang="zh-CN" altLang="en-US" sz="3600" b="1" dirty="0"/>
              <a:t>撒下</a:t>
            </a:r>
            <a:r>
              <a:rPr lang="zh-CN" altLang="en-US" sz="3600" dirty="0"/>
              <a:t> </a:t>
            </a:r>
            <a:r>
              <a:rPr lang="en-US" altLang="zh-CN" sz="3600" dirty="0"/>
              <a:t>II Sam </a:t>
            </a:r>
            <a:r>
              <a:rPr lang="en-US" altLang="zh-CN" sz="3600" dirty="0" smtClean="0"/>
              <a:t>11:21</a:t>
            </a:r>
            <a:endParaRPr lang="en-US" altLang="zh-CN" sz="3600" dirty="0"/>
          </a:p>
        </p:txBody>
      </p:sp>
    </p:spTree>
    <p:extLst>
      <p:ext uri="{BB962C8B-B14F-4D97-AF65-F5344CB8AC3E}">
        <p14:creationId xmlns:p14="http://schemas.microsoft.com/office/powerpoint/2010/main" val="2275174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zh-CN" altLang="en-US" b="1" dirty="0"/>
              <a:t>大</a:t>
            </a:r>
            <a:r>
              <a:rPr lang="zh-CN" altLang="en-US" b="1" dirty="0" smtClean="0"/>
              <a:t>卫假惺惺 </a:t>
            </a:r>
            <a:r>
              <a:rPr lang="en-US" altLang="zh-CN" dirty="0" smtClean="0"/>
              <a:t>David </a:t>
            </a:r>
            <a:r>
              <a:rPr lang="en-US" dirty="0" smtClean="0"/>
              <a:t>unctuously </a:t>
            </a:r>
            <a:r>
              <a:rPr lang="en-US" altLang="zh-CN" dirty="0" smtClean="0"/>
              <a:t>pretended</a:t>
            </a:r>
            <a:endParaRPr lang="en-US" dirty="0"/>
          </a:p>
        </p:txBody>
      </p:sp>
      <p:sp>
        <p:nvSpPr>
          <p:cNvPr id="3" name="Content Placeholder 2"/>
          <p:cNvSpPr>
            <a:spLocks noGrp="1"/>
          </p:cNvSpPr>
          <p:nvPr>
            <p:ph idx="1"/>
          </p:nvPr>
        </p:nvSpPr>
        <p:spPr>
          <a:xfrm>
            <a:off x="152400" y="1295400"/>
            <a:ext cx="8839200" cy="5410200"/>
          </a:xfrm>
        </p:spPr>
        <p:txBody>
          <a:bodyPr>
            <a:normAutofit/>
          </a:bodyPr>
          <a:lstStyle/>
          <a:p>
            <a:r>
              <a:rPr lang="zh-CN" altLang="en-US" sz="3600" b="1" dirty="0" smtClean="0"/>
              <a:t>王向使者说：「你告诉约押说：</a:t>
            </a:r>
            <a:r>
              <a:rPr lang="en-US" altLang="zh-CN" sz="3600" b="1" dirty="0" smtClean="0"/>
              <a:t>『</a:t>
            </a:r>
            <a:r>
              <a:rPr lang="zh-CN" altLang="en-US" sz="3600" b="1" dirty="0" smtClean="0"/>
              <a:t>不要因这事愁闷，刀剑或吞灭这人或吞灭那人，没有一定的；你只管竭力攻城，将城倾覆。</a:t>
            </a:r>
            <a:r>
              <a:rPr lang="en-US" altLang="zh-CN" sz="3600" b="1" dirty="0" smtClean="0"/>
              <a:t>』</a:t>
            </a:r>
            <a:r>
              <a:rPr lang="zh-CN" altLang="en-US" sz="3600" b="1" dirty="0" smtClean="0"/>
              <a:t>可以用这话勉励约押。」</a:t>
            </a:r>
            <a:r>
              <a:rPr lang="en-US" altLang="zh-CN" sz="3600" dirty="0" smtClean="0"/>
              <a:t>David told the messenger, “Say this to </a:t>
            </a:r>
            <a:r>
              <a:rPr lang="en-US" altLang="zh-CN" sz="3600" dirty="0" err="1" smtClean="0"/>
              <a:t>Joab</a:t>
            </a:r>
            <a:r>
              <a:rPr lang="en-US" altLang="zh-CN" sz="3600" dirty="0" smtClean="0"/>
              <a:t>: ‘Don’t let this upset you; the sword devours one as well as another. Press the attack against the city and destroy it.‘ Say this to encourage </a:t>
            </a:r>
            <a:r>
              <a:rPr lang="en-US" altLang="zh-CN" sz="3600" dirty="0" err="1" smtClean="0"/>
              <a:t>Joab</a:t>
            </a:r>
            <a:r>
              <a:rPr lang="en-US" altLang="zh-CN" sz="3600" dirty="0" smtClean="0"/>
              <a:t>.” 			</a:t>
            </a:r>
            <a:r>
              <a:rPr lang="zh-CN" altLang="en-US" sz="3600" b="1" dirty="0" smtClean="0"/>
              <a:t>撒下</a:t>
            </a:r>
            <a:r>
              <a:rPr lang="zh-CN" altLang="en-US" sz="3600" dirty="0" smtClean="0"/>
              <a:t> </a:t>
            </a:r>
            <a:r>
              <a:rPr lang="en-US" altLang="zh-CN" sz="3600" dirty="0" smtClean="0"/>
              <a:t>II Sam 11:25</a:t>
            </a:r>
          </a:p>
        </p:txBody>
      </p:sp>
    </p:spTree>
    <p:extLst>
      <p:ext uri="{BB962C8B-B14F-4D97-AF65-F5344CB8AC3E}">
        <p14:creationId xmlns:p14="http://schemas.microsoft.com/office/powerpoint/2010/main" val="427235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a:bodyPr>
          <a:lstStyle/>
          <a:p>
            <a:pPr lvl="0"/>
            <a:r>
              <a:rPr lang="zh-CN" altLang="en-US" sz="3600" b="1" dirty="0">
                <a:solidFill>
                  <a:prstClr val="black"/>
                </a:solidFill>
              </a:rPr>
              <a:t>君臣演戏。</a:t>
            </a:r>
            <a:r>
              <a:rPr lang="en-US" altLang="zh-CN" sz="3600" dirty="0">
                <a:solidFill>
                  <a:prstClr val="black"/>
                </a:solidFill>
              </a:rPr>
              <a:t>The king and the general played the show </a:t>
            </a:r>
            <a:r>
              <a:rPr lang="en-US" altLang="zh-CN" sz="3600" dirty="0" smtClean="0">
                <a:solidFill>
                  <a:prstClr val="black"/>
                </a:solidFill>
              </a:rPr>
              <a:t>together.</a:t>
            </a:r>
            <a:endParaRPr lang="en-US" altLang="zh-CN" sz="3600" dirty="0">
              <a:solidFill>
                <a:prstClr val="black"/>
              </a:solidFill>
            </a:endParaRPr>
          </a:p>
          <a:p>
            <a:r>
              <a:rPr lang="zh-CN" altLang="en-US" sz="3600" b="1" dirty="0"/>
              <a:t>这是</a:t>
            </a:r>
            <a:r>
              <a:rPr lang="zh-CN" altLang="en-US" sz="3600" b="1" dirty="0" smtClean="0"/>
              <a:t>第四个罪。</a:t>
            </a:r>
            <a:r>
              <a:rPr lang="en-US" altLang="zh-CN" sz="3600" dirty="0" smtClean="0"/>
              <a:t>This is the fourth sin.</a:t>
            </a:r>
          </a:p>
          <a:p>
            <a:r>
              <a:rPr lang="zh-CN" altLang="en-US" sz="3600" b="1" dirty="0"/>
              <a:t>有一</a:t>
            </a:r>
            <a:r>
              <a:rPr lang="zh-CN" altLang="en-US" sz="3600" b="1" dirty="0" smtClean="0"/>
              <a:t>个共犯。</a:t>
            </a:r>
            <a:r>
              <a:rPr lang="en-US" altLang="zh-CN" sz="3600" dirty="0"/>
              <a:t>There was a </a:t>
            </a:r>
            <a:r>
              <a:rPr lang="en-US" altLang="zh-CN" sz="3600" dirty="0" smtClean="0"/>
              <a:t>co-conspirator.</a:t>
            </a:r>
          </a:p>
          <a:p>
            <a:r>
              <a:rPr lang="zh-CN" altLang="en-US" sz="3600" b="1" dirty="0"/>
              <a:t>约</a:t>
            </a:r>
            <a:r>
              <a:rPr lang="zh-CN" altLang="en-US" sz="3600" b="1" dirty="0" smtClean="0"/>
              <a:t>押的下场也不好。</a:t>
            </a:r>
            <a:r>
              <a:rPr lang="en-US" altLang="zh-CN" sz="3600" dirty="0" smtClean="0"/>
              <a:t>The future of </a:t>
            </a:r>
            <a:r>
              <a:rPr lang="en-US" altLang="zh-CN" sz="3600" dirty="0" err="1" smtClean="0"/>
              <a:t>Joab</a:t>
            </a:r>
            <a:r>
              <a:rPr lang="en-US" altLang="zh-CN" sz="3600" dirty="0" smtClean="0"/>
              <a:t> was not good either.</a:t>
            </a:r>
          </a:p>
          <a:p>
            <a:r>
              <a:rPr lang="zh-CN" altLang="en-US" sz="3600" b="1" dirty="0" smtClean="0"/>
              <a:t>被所罗门王处死。</a:t>
            </a:r>
            <a:r>
              <a:rPr lang="en-US" altLang="zh-CN" sz="3600" dirty="0" smtClean="0"/>
              <a:t>He was killed by King Solomon.		</a:t>
            </a:r>
            <a:r>
              <a:rPr lang="zh-CN" altLang="en-US" sz="3600" b="1" dirty="0" smtClean="0"/>
              <a:t>王上</a:t>
            </a:r>
            <a:r>
              <a:rPr lang="zh-CN" altLang="en-US" sz="3600" dirty="0" smtClean="0"/>
              <a:t> </a:t>
            </a:r>
            <a:r>
              <a:rPr lang="en-US" altLang="zh-CN" sz="3600" dirty="0" smtClean="0"/>
              <a:t>I Kings 2:34</a:t>
            </a:r>
          </a:p>
        </p:txBody>
      </p:sp>
    </p:spTree>
    <p:extLst>
      <p:ext uri="{BB962C8B-B14F-4D97-AF65-F5344CB8AC3E}">
        <p14:creationId xmlns:p14="http://schemas.microsoft.com/office/powerpoint/2010/main" val="305401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lvl="0"/>
            <a:r>
              <a:rPr lang="zh-CN" altLang="en-US" sz="3600" b="1" dirty="0">
                <a:solidFill>
                  <a:prstClr val="black"/>
                </a:solidFill>
              </a:rPr>
              <a:t>哀哭的日子过了，大卫差人将他接到宫里，他就作了大卫的妻，给大卫生了一个儿子。</a:t>
            </a:r>
            <a:r>
              <a:rPr lang="en-US" altLang="zh-CN" sz="3600" dirty="0">
                <a:solidFill>
                  <a:prstClr val="black"/>
                </a:solidFill>
              </a:rPr>
              <a:t>After the time of mourning was over, David had her brought to his house, and she became his wife and bore him a son. 			</a:t>
            </a:r>
            <a:r>
              <a:rPr lang="en-US" altLang="zh-CN" sz="3600" dirty="0" smtClean="0">
                <a:solidFill>
                  <a:prstClr val="black"/>
                </a:solidFill>
              </a:rPr>
              <a:t>			</a:t>
            </a:r>
            <a:r>
              <a:rPr lang="zh-CN" altLang="en-US" sz="3600" b="1" dirty="0" smtClean="0">
                <a:solidFill>
                  <a:prstClr val="black"/>
                </a:solidFill>
              </a:rPr>
              <a:t>撒</a:t>
            </a:r>
            <a:r>
              <a:rPr lang="zh-CN" altLang="en-US" sz="3600" b="1" dirty="0">
                <a:solidFill>
                  <a:prstClr val="black"/>
                </a:solidFill>
              </a:rPr>
              <a:t>下</a:t>
            </a:r>
            <a:r>
              <a:rPr lang="zh-CN" altLang="en-US" sz="3600" dirty="0">
                <a:solidFill>
                  <a:prstClr val="black"/>
                </a:solidFill>
              </a:rPr>
              <a:t> </a:t>
            </a:r>
            <a:r>
              <a:rPr lang="en-US" altLang="zh-CN" sz="3600" dirty="0">
                <a:solidFill>
                  <a:prstClr val="black"/>
                </a:solidFill>
              </a:rPr>
              <a:t>II Sam </a:t>
            </a:r>
            <a:r>
              <a:rPr lang="en-US" altLang="zh-CN" sz="3600" dirty="0" smtClean="0">
                <a:solidFill>
                  <a:prstClr val="black"/>
                </a:solidFill>
              </a:rPr>
              <a:t>11:27</a:t>
            </a:r>
          </a:p>
          <a:p>
            <a:pPr lvl="0"/>
            <a:r>
              <a:rPr lang="zh-CN" altLang="en-US" sz="3600" b="1" dirty="0" smtClean="0">
                <a:solidFill>
                  <a:prstClr val="black"/>
                </a:solidFill>
              </a:rPr>
              <a:t>还把拔示巴娶过来。</a:t>
            </a:r>
            <a:r>
              <a:rPr lang="en-US" altLang="zh-CN" sz="3600" dirty="0" smtClean="0">
                <a:solidFill>
                  <a:prstClr val="black"/>
                </a:solidFill>
              </a:rPr>
              <a:t>He even married Bathsheba.</a:t>
            </a:r>
            <a:endParaRPr lang="en-US" altLang="zh-CN" sz="3600" dirty="0">
              <a:solidFill>
                <a:prstClr val="black"/>
              </a:solidFill>
            </a:endParaRPr>
          </a:p>
          <a:p>
            <a:pPr lvl="0"/>
            <a:r>
              <a:rPr lang="zh-CN" altLang="en-US" sz="3600" b="1" dirty="0">
                <a:solidFill>
                  <a:prstClr val="black"/>
                </a:solidFill>
              </a:rPr>
              <a:t>继续犯罪。</a:t>
            </a:r>
            <a:r>
              <a:rPr lang="en-US" altLang="zh-CN" sz="3600" dirty="0">
                <a:solidFill>
                  <a:prstClr val="black"/>
                </a:solidFill>
              </a:rPr>
              <a:t>The sin continued</a:t>
            </a:r>
            <a:r>
              <a:rPr lang="en-US" altLang="zh-CN" sz="3600" dirty="0" smtClean="0">
                <a:solidFill>
                  <a:prstClr val="black"/>
                </a:solidFill>
              </a:rPr>
              <a:t>.</a:t>
            </a:r>
            <a:endParaRPr lang="en-US" sz="3600" dirty="0">
              <a:solidFill>
                <a:prstClr val="black"/>
              </a:solidFill>
            </a:endParaRPr>
          </a:p>
        </p:txBody>
      </p:sp>
    </p:spTree>
    <p:extLst>
      <p:ext uri="{BB962C8B-B14F-4D97-AF65-F5344CB8AC3E}">
        <p14:creationId xmlns:p14="http://schemas.microsoft.com/office/powerpoint/2010/main" val="278188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zh-CN" altLang="en-US" b="1" dirty="0" smtClean="0"/>
              <a:t>神不知鬼不觉 </a:t>
            </a:r>
            <a:r>
              <a:rPr lang="en-US" altLang="zh-CN" dirty="0" smtClean="0"/>
              <a:t>No one knew?</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zh-CN" altLang="en-US" sz="3600" b="1" dirty="0"/>
              <a:t>当</a:t>
            </a:r>
            <a:r>
              <a:rPr lang="zh-CN" altLang="en-US" sz="3600" b="1" dirty="0" smtClean="0"/>
              <a:t>然不是。</a:t>
            </a:r>
            <a:r>
              <a:rPr lang="en-US" altLang="zh-CN" sz="3600" dirty="0" smtClean="0"/>
              <a:t>Of course not.</a:t>
            </a:r>
          </a:p>
          <a:p>
            <a:r>
              <a:rPr lang="zh-CN" altLang="en-US" sz="3600" b="1" dirty="0" smtClean="0"/>
              <a:t>但大卫所行的这事，耶和华甚不喜悦。</a:t>
            </a:r>
            <a:r>
              <a:rPr lang="zh-CN" altLang="en-US" sz="3600" dirty="0" smtClean="0"/>
              <a:t> </a:t>
            </a:r>
            <a:r>
              <a:rPr lang="en-US" sz="3600" dirty="0" smtClean="0"/>
              <a:t>But the thing David had done displeased the LORD. 		</a:t>
            </a:r>
            <a:r>
              <a:rPr lang="zh-CN" altLang="en-US" sz="3600" b="1" dirty="0" smtClean="0"/>
              <a:t>撒下</a:t>
            </a:r>
            <a:r>
              <a:rPr lang="zh-CN" altLang="en-US" sz="3600" dirty="0" smtClean="0"/>
              <a:t> </a:t>
            </a:r>
            <a:r>
              <a:rPr lang="en-US" altLang="zh-CN" sz="3600" dirty="0" smtClean="0"/>
              <a:t>II Sam 11:27</a:t>
            </a:r>
          </a:p>
          <a:p>
            <a:r>
              <a:rPr lang="zh-CN" altLang="en-US" sz="3600" b="1" dirty="0"/>
              <a:t>审</a:t>
            </a:r>
            <a:r>
              <a:rPr lang="zh-CN" altLang="en-US" sz="3600" b="1" dirty="0" smtClean="0"/>
              <a:t>判要来了。</a:t>
            </a:r>
            <a:r>
              <a:rPr lang="en-US" altLang="zh-CN" sz="3600" dirty="0" smtClean="0"/>
              <a:t>Judgment is coming.</a:t>
            </a:r>
            <a:endParaRPr lang="en-US" sz="3600" dirty="0"/>
          </a:p>
        </p:txBody>
      </p:sp>
    </p:spTree>
    <p:extLst>
      <p:ext uri="{BB962C8B-B14F-4D97-AF65-F5344CB8AC3E}">
        <p14:creationId xmlns:p14="http://schemas.microsoft.com/office/powerpoint/2010/main" val="193204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
            <a:ext cx="8077200" cy="6247864"/>
          </a:xfrm>
          <a:prstGeom prst="rect">
            <a:avLst/>
          </a:prstGeom>
          <a:noFill/>
        </p:spPr>
        <p:txBody>
          <a:bodyPr wrap="square" rtlCol="0">
            <a:spAutoFit/>
          </a:bodyPr>
          <a:lstStyle/>
          <a:p>
            <a:r>
              <a:rPr lang="zh-CN" altLang="en-US" sz="4000" b="1" dirty="0"/>
              <a:t>你为什麽藐视耶和华的命令，行他眼中看为恶的事呢？你借亚扪人的刀杀害赫人乌利亚，又娶了他的妻为妻</a:t>
            </a:r>
            <a:r>
              <a:rPr lang="zh-CN" altLang="en-US" sz="4000" b="1" dirty="0" smtClean="0"/>
              <a:t>。</a:t>
            </a:r>
            <a:r>
              <a:rPr lang="en-US" sz="4000" dirty="0"/>
              <a:t> Why did you despise the word of the LORD by doing what is evil in his eyes? You struck down Uriah the Hittite with the sword and took his wife to be your own. You killed him with the sword of the Ammonites. </a:t>
            </a:r>
          </a:p>
          <a:p>
            <a:r>
              <a:rPr lang="en-US" altLang="zh-CN" sz="4000" b="1" dirty="0" smtClean="0"/>
              <a:t>			</a:t>
            </a:r>
            <a:r>
              <a:rPr lang="zh-CN" altLang="en-US" sz="4000" b="1" dirty="0" smtClean="0"/>
              <a:t>撒下 </a:t>
            </a:r>
            <a:r>
              <a:rPr lang="en-US" altLang="zh-CN" sz="4000" dirty="0" smtClean="0">
                <a:cs typeface="Arial" pitchFamily="34" charset="0"/>
              </a:rPr>
              <a:t>II Sam 12:9</a:t>
            </a:r>
            <a:endParaRPr lang="en-US" sz="4000" dirty="0">
              <a:cs typeface="Arial" pitchFamily="34" charset="0"/>
            </a:endParaRPr>
          </a:p>
        </p:txBody>
      </p:sp>
    </p:spTree>
    <p:extLst>
      <p:ext uri="{BB962C8B-B14F-4D97-AF65-F5344CB8AC3E}">
        <p14:creationId xmlns:p14="http://schemas.microsoft.com/office/powerpoint/2010/main" val="3768593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52400"/>
            <a:ext cx="8077200" cy="6247864"/>
          </a:xfrm>
          <a:prstGeom prst="rect">
            <a:avLst/>
          </a:prstGeom>
          <a:noFill/>
        </p:spPr>
        <p:txBody>
          <a:bodyPr wrap="square" rtlCol="0">
            <a:spAutoFit/>
          </a:bodyPr>
          <a:lstStyle/>
          <a:p>
            <a:r>
              <a:rPr lang="zh-CN" altLang="en-US" sz="4000" b="1" dirty="0"/>
              <a:t>你为什麽藐视耶和华的命令，行他眼中看为恶的事呢？你借亚扪人的刀杀害赫人乌利亚，又娶了他的妻为妻</a:t>
            </a:r>
            <a:r>
              <a:rPr lang="zh-CN" altLang="en-US" sz="4000" b="1" dirty="0" smtClean="0"/>
              <a:t>。</a:t>
            </a:r>
            <a:r>
              <a:rPr lang="en-US" sz="4000" dirty="0"/>
              <a:t> Why did you despise the word of the LORD by doing what is evil in his eyes? You struck down Uriah the Hittite with the sword and took his wife to be your own. You killed him with the sword of the Ammonites. </a:t>
            </a:r>
          </a:p>
          <a:p>
            <a:r>
              <a:rPr lang="en-US" altLang="zh-CN" sz="4000" b="1" dirty="0" smtClean="0"/>
              <a:t>			</a:t>
            </a:r>
            <a:r>
              <a:rPr lang="zh-CN" altLang="en-US" sz="4000" b="1" dirty="0" smtClean="0"/>
              <a:t>撒下 </a:t>
            </a:r>
            <a:r>
              <a:rPr lang="en-US" altLang="zh-CN" sz="4000" dirty="0" smtClean="0">
                <a:cs typeface="Arial" pitchFamily="34" charset="0"/>
              </a:rPr>
              <a:t>II Sam 12:9</a:t>
            </a:r>
            <a:endParaRPr lang="en-US" sz="4000" dirty="0">
              <a:cs typeface="Arial" pitchFamily="34" charset="0"/>
            </a:endParaRPr>
          </a:p>
        </p:txBody>
      </p:sp>
    </p:spTree>
    <p:extLst>
      <p:ext uri="{BB962C8B-B14F-4D97-AF65-F5344CB8AC3E}">
        <p14:creationId xmlns:p14="http://schemas.microsoft.com/office/powerpoint/2010/main" val="733439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41438"/>
          </a:xfrm>
        </p:spPr>
        <p:txBody>
          <a:bodyPr>
            <a:noAutofit/>
          </a:bodyPr>
          <a:lstStyle/>
          <a:p>
            <a:r>
              <a:rPr lang="zh-CN" altLang="en-US" b="1" dirty="0"/>
              <a:t>藐视耶和华的命</a:t>
            </a:r>
            <a:r>
              <a:rPr lang="zh-CN" altLang="en-US" b="1" dirty="0" smtClean="0"/>
              <a:t>令</a:t>
            </a:r>
            <a:r>
              <a:rPr lang="en-US" altLang="zh-CN" b="1" dirty="0" smtClean="0"/>
              <a:t/>
            </a:r>
            <a:br>
              <a:rPr lang="en-US" altLang="zh-CN" b="1" dirty="0" smtClean="0"/>
            </a:br>
            <a:r>
              <a:rPr lang="en-US" altLang="zh-CN" dirty="0" smtClean="0"/>
              <a:t>D</a:t>
            </a:r>
            <a:r>
              <a:rPr lang="en-US" dirty="0" smtClean="0"/>
              <a:t>espise </a:t>
            </a:r>
            <a:r>
              <a:rPr lang="en-US" dirty="0"/>
              <a:t>the word of the LORD</a:t>
            </a:r>
          </a:p>
        </p:txBody>
      </p:sp>
      <p:sp>
        <p:nvSpPr>
          <p:cNvPr id="3" name="Content Placeholder 2"/>
          <p:cNvSpPr>
            <a:spLocks noGrp="1"/>
          </p:cNvSpPr>
          <p:nvPr>
            <p:ph idx="1"/>
          </p:nvPr>
        </p:nvSpPr>
        <p:spPr/>
        <p:txBody>
          <a:bodyPr>
            <a:normAutofit/>
          </a:bodyPr>
          <a:lstStyle/>
          <a:p>
            <a:r>
              <a:rPr lang="zh-CN" altLang="en-US" sz="3600" b="1" dirty="0"/>
              <a:t>不可杀人</a:t>
            </a:r>
            <a:r>
              <a:rPr lang="zh-CN" altLang="en-US" sz="3600" b="1" dirty="0" smtClean="0"/>
              <a:t>。</a:t>
            </a:r>
            <a:r>
              <a:rPr lang="en-US" altLang="zh-CN" sz="3600" dirty="0"/>
              <a:t>You shall not murder</a:t>
            </a:r>
            <a:r>
              <a:rPr lang="en-US" altLang="zh-CN" sz="3600" dirty="0" smtClean="0"/>
              <a:t>.						</a:t>
            </a:r>
            <a:r>
              <a:rPr lang="zh-CN" altLang="en-US" sz="3600" b="1" dirty="0" smtClean="0"/>
              <a:t>出</a:t>
            </a:r>
            <a:r>
              <a:rPr lang="zh-CN" altLang="en-US" sz="3600" dirty="0" smtClean="0"/>
              <a:t> </a:t>
            </a:r>
            <a:r>
              <a:rPr lang="en-US" altLang="zh-CN" sz="3600" dirty="0" err="1" smtClean="0"/>
              <a:t>Exo</a:t>
            </a:r>
            <a:r>
              <a:rPr lang="en-US" altLang="zh-CN" sz="3600" dirty="0" smtClean="0"/>
              <a:t> 20:13</a:t>
            </a:r>
          </a:p>
          <a:p>
            <a:r>
              <a:rPr lang="zh-CN" altLang="en-US" sz="3600" b="1" dirty="0"/>
              <a:t>不可奸淫。</a:t>
            </a:r>
            <a:r>
              <a:rPr lang="en-US" sz="3600" dirty="0" smtClean="0"/>
              <a:t>You </a:t>
            </a:r>
            <a:r>
              <a:rPr lang="en-US" sz="3600" dirty="0"/>
              <a:t>shall not commit adultery. </a:t>
            </a:r>
            <a:r>
              <a:rPr lang="en-US" sz="3600" dirty="0" smtClean="0"/>
              <a:t>			</a:t>
            </a:r>
            <a:r>
              <a:rPr lang="zh-CN" altLang="en-US" sz="3600" b="1" dirty="0" smtClean="0"/>
              <a:t>出</a:t>
            </a:r>
            <a:r>
              <a:rPr lang="zh-CN" altLang="en-US" sz="3600" dirty="0" smtClean="0"/>
              <a:t> </a:t>
            </a:r>
            <a:r>
              <a:rPr lang="en-US" altLang="zh-CN" sz="3600" dirty="0" err="1" smtClean="0"/>
              <a:t>Exo</a:t>
            </a:r>
            <a:r>
              <a:rPr lang="en-US" altLang="zh-CN" sz="3600" dirty="0" smtClean="0"/>
              <a:t> 20:14</a:t>
            </a:r>
          </a:p>
          <a:p>
            <a:r>
              <a:rPr lang="zh-CN" altLang="en-US" sz="3600" b="1" dirty="0"/>
              <a:t>也不可贪恋人的妻</a:t>
            </a:r>
            <a:r>
              <a:rPr lang="zh-CN" altLang="en-US" sz="3600" b="1" dirty="0" smtClean="0"/>
              <a:t>子。</a:t>
            </a:r>
            <a:r>
              <a:rPr lang="en-US" sz="3600" dirty="0"/>
              <a:t> You shall not covet your neighbor's </a:t>
            </a:r>
            <a:r>
              <a:rPr lang="en-US" sz="3600" dirty="0" smtClean="0"/>
              <a:t>wife. 								</a:t>
            </a:r>
            <a:r>
              <a:rPr lang="zh-CN" altLang="en-US" sz="3600" b="1" dirty="0"/>
              <a:t>出</a:t>
            </a:r>
            <a:r>
              <a:rPr lang="zh-CN" altLang="en-US" sz="3600" dirty="0"/>
              <a:t> </a:t>
            </a:r>
            <a:r>
              <a:rPr lang="en-US" altLang="zh-CN" sz="3600" dirty="0" err="1"/>
              <a:t>Exo</a:t>
            </a:r>
            <a:r>
              <a:rPr lang="en-US" altLang="zh-CN" sz="3600" dirty="0"/>
              <a:t> </a:t>
            </a:r>
            <a:r>
              <a:rPr lang="en-US" altLang="zh-CN" sz="3600" dirty="0" smtClean="0"/>
              <a:t>20:17</a:t>
            </a:r>
            <a:endParaRPr lang="en-US" sz="3600" b="1" dirty="0"/>
          </a:p>
        </p:txBody>
      </p:sp>
    </p:spTree>
    <p:extLst>
      <p:ext uri="{BB962C8B-B14F-4D97-AF65-F5344CB8AC3E}">
        <p14:creationId xmlns:p14="http://schemas.microsoft.com/office/powerpoint/2010/main" val="400799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zh-CN" altLang="en-US" b="1" dirty="0" smtClean="0"/>
              <a:t>悔改不迟 </a:t>
            </a:r>
            <a:r>
              <a:rPr lang="en-US" dirty="0" smtClean="0"/>
              <a:t>Never too late to repent</a:t>
            </a:r>
            <a:endParaRPr lang="en-US" dirty="0"/>
          </a:p>
        </p:txBody>
      </p:sp>
      <p:sp>
        <p:nvSpPr>
          <p:cNvPr id="3" name="Content Placeholder 2"/>
          <p:cNvSpPr>
            <a:spLocks noGrp="1"/>
          </p:cNvSpPr>
          <p:nvPr>
            <p:ph idx="1"/>
          </p:nvPr>
        </p:nvSpPr>
        <p:spPr>
          <a:xfrm>
            <a:off x="457200" y="1143000"/>
            <a:ext cx="8229600" cy="5486400"/>
          </a:xfrm>
        </p:spPr>
        <p:txBody>
          <a:bodyPr>
            <a:normAutofit fontScale="92500"/>
          </a:bodyPr>
          <a:lstStyle/>
          <a:p>
            <a:r>
              <a:rPr lang="zh-CN" altLang="en-US" sz="3600" b="1" dirty="0"/>
              <a:t>（大卫与拔示巴同室以後，先知拿单来见他；他作这诗，交与伶长。）神啊，求你按你的慈爱怜恤我！按你丰盛的慈悲涂抹我的过犯</a:t>
            </a:r>
            <a:r>
              <a:rPr lang="zh-CN" altLang="en-US" sz="3600" b="1" dirty="0" smtClean="0"/>
              <a:t>！</a:t>
            </a:r>
            <a:r>
              <a:rPr lang="en-US" altLang="zh-CN" sz="3600" b="1" dirty="0"/>
              <a:t>For the director of music. A psalm of David. When the prophet Nathan came to him after David had committed adultery with Bathsheba. </a:t>
            </a:r>
            <a:r>
              <a:rPr lang="en-US" altLang="zh-CN" sz="3600" dirty="0"/>
              <a:t>Have mercy on me, O God, according to your unfailing love; according to your great compassion blot out my transgressions. </a:t>
            </a:r>
            <a:r>
              <a:rPr lang="en-US" altLang="zh-CN" sz="3600" dirty="0" smtClean="0"/>
              <a:t>		</a:t>
            </a:r>
            <a:r>
              <a:rPr lang="zh-CN" altLang="en-US" sz="3600" b="1" dirty="0" smtClean="0"/>
              <a:t>诗</a:t>
            </a:r>
            <a:r>
              <a:rPr lang="zh-CN" altLang="en-US" sz="3600" dirty="0" smtClean="0"/>
              <a:t> </a:t>
            </a:r>
            <a:r>
              <a:rPr lang="en-US" altLang="zh-CN" sz="3600" dirty="0" err="1" smtClean="0"/>
              <a:t>Psa</a:t>
            </a:r>
            <a:r>
              <a:rPr lang="en-US" altLang="zh-CN" sz="3600" dirty="0" smtClean="0"/>
              <a:t> 51:1</a:t>
            </a:r>
            <a:endParaRPr lang="en-US" altLang="zh-CN" sz="3600" dirty="0"/>
          </a:p>
        </p:txBody>
      </p:sp>
    </p:spTree>
    <p:extLst>
      <p:ext uri="{BB962C8B-B14F-4D97-AF65-F5344CB8AC3E}">
        <p14:creationId xmlns:p14="http://schemas.microsoft.com/office/powerpoint/2010/main" val="2995799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600200"/>
          </a:xfrm>
        </p:spPr>
        <p:txBody>
          <a:bodyPr>
            <a:normAutofit fontScale="90000"/>
          </a:bodyPr>
          <a:lstStyle/>
          <a:p>
            <a:r>
              <a:rPr lang="zh-CN" altLang="en-US" b="1" dirty="0" smtClean="0"/>
              <a:t>行淫的妇人</a:t>
            </a:r>
            <a:r>
              <a:rPr lang="zh-CN" altLang="en-US" dirty="0" smtClean="0"/>
              <a:t> </a:t>
            </a:r>
            <a:r>
              <a:rPr lang="en-US" altLang="zh-CN" dirty="0" smtClean="0"/>
              <a:t/>
            </a:r>
            <a:br>
              <a:rPr lang="en-US" altLang="zh-CN" dirty="0" smtClean="0"/>
            </a:br>
            <a:r>
              <a:rPr lang="en-US" altLang="zh-CN" dirty="0" smtClean="0"/>
              <a:t>The woman who committed adultery</a:t>
            </a:r>
            <a:endParaRPr lang="en-US" dirty="0"/>
          </a:p>
        </p:txBody>
      </p:sp>
      <p:sp>
        <p:nvSpPr>
          <p:cNvPr id="3" name="Content Placeholder 2"/>
          <p:cNvSpPr>
            <a:spLocks noGrp="1"/>
          </p:cNvSpPr>
          <p:nvPr>
            <p:ph idx="1"/>
          </p:nvPr>
        </p:nvSpPr>
        <p:spPr>
          <a:xfrm>
            <a:off x="457200" y="1676400"/>
            <a:ext cx="8229600" cy="4800600"/>
          </a:xfrm>
        </p:spPr>
        <p:txBody>
          <a:bodyPr>
            <a:normAutofit/>
          </a:bodyPr>
          <a:lstStyle/>
          <a:p>
            <a:r>
              <a:rPr lang="zh-CN" altLang="en-US" sz="3600" b="1" dirty="0"/>
              <a:t>耶稣说：「我也不定你的罪。去吧，从此不要再犯罪了</a:t>
            </a:r>
            <a:r>
              <a:rPr lang="zh-CN" altLang="en-US" sz="3600" b="1" dirty="0" smtClean="0"/>
              <a:t>！」</a:t>
            </a:r>
            <a:r>
              <a:rPr lang="en-US" altLang="zh-CN" sz="3600" dirty="0" smtClean="0"/>
              <a:t>“Then </a:t>
            </a:r>
            <a:r>
              <a:rPr lang="en-US" altLang="zh-CN" sz="3600" dirty="0"/>
              <a:t>neither do I condemn you</a:t>
            </a:r>
            <a:r>
              <a:rPr lang="en-US" altLang="zh-CN" sz="3600" dirty="0" smtClean="0"/>
              <a:t>,” </a:t>
            </a:r>
            <a:r>
              <a:rPr lang="en-US" altLang="zh-CN" sz="3600" dirty="0"/>
              <a:t>Jesus declared. </a:t>
            </a:r>
            <a:r>
              <a:rPr lang="en-US" altLang="zh-CN" sz="3600" dirty="0" smtClean="0"/>
              <a:t>“Go </a:t>
            </a:r>
            <a:r>
              <a:rPr lang="en-US" altLang="zh-CN" sz="3600" dirty="0"/>
              <a:t>now and leave your life of sin</a:t>
            </a:r>
            <a:r>
              <a:rPr lang="en-US" altLang="zh-CN" sz="3600" dirty="0" smtClean="0"/>
              <a:t>.” 							</a:t>
            </a:r>
            <a:r>
              <a:rPr lang="zh-CN" altLang="en-US" sz="3600" b="1" dirty="0" smtClean="0"/>
              <a:t>约</a:t>
            </a:r>
            <a:r>
              <a:rPr lang="zh-CN" altLang="en-US" sz="3600" dirty="0" smtClean="0"/>
              <a:t> </a:t>
            </a:r>
            <a:r>
              <a:rPr lang="en-US" altLang="zh-CN" sz="3600" dirty="0" smtClean="0"/>
              <a:t>John 8:11</a:t>
            </a:r>
          </a:p>
          <a:p>
            <a:r>
              <a:rPr lang="zh-CN" altLang="en-US" sz="3600" b="1" dirty="0" smtClean="0"/>
              <a:t>耶稣带着她的罪上了十字架。</a:t>
            </a:r>
            <a:r>
              <a:rPr lang="en-US" altLang="zh-CN" sz="3600" dirty="0" smtClean="0"/>
              <a:t>Jesus carried her sin in the cross.</a:t>
            </a:r>
            <a:endParaRPr lang="en-US" altLang="zh-CN" sz="3600" dirty="0"/>
          </a:p>
        </p:txBody>
      </p:sp>
    </p:spTree>
    <p:extLst>
      <p:ext uri="{BB962C8B-B14F-4D97-AF65-F5344CB8AC3E}">
        <p14:creationId xmlns:p14="http://schemas.microsoft.com/office/powerpoint/2010/main" val="10818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zh-CN" altLang="en-US" b="1" dirty="0" smtClean="0"/>
              <a:t>今天的功课 </a:t>
            </a:r>
            <a:r>
              <a:rPr lang="en-US" altLang="zh-CN" dirty="0" smtClean="0"/>
              <a:t>Today’s lesson</a:t>
            </a:r>
            <a:endParaRPr lang="en-US" dirty="0"/>
          </a:p>
        </p:txBody>
      </p:sp>
      <p:sp>
        <p:nvSpPr>
          <p:cNvPr id="3" name="Content Placeholder 2"/>
          <p:cNvSpPr>
            <a:spLocks noGrp="1"/>
          </p:cNvSpPr>
          <p:nvPr>
            <p:ph idx="1"/>
          </p:nvPr>
        </p:nvSpPr>
        <p:spPr>
          <a:xfrm>
            <a:off x="457200" y="1143000"/>
            <a:ext cx="8229600" cy="4983163"/>
          </a:xfrm>
        </p:spPr>
        <p:txBody>
          <a:bodyPr/>
          <a:lstStyle/>
          <a:p>
            <a:pPr lvl="0"/>
            <a:r>
              <a:rPr lang="zh-CN" altLang="en-US" sz="3600" b="1" dirty="0">
                <a:solidFill>
                  <a:prstClr val="black"/>
                </a:solidFill>
                <a:latin typeface="Arial" pitchFamily="34" charset="0"/>
                <a:cs typeface="Arial" pitchFamily="34" charset="0"/>
              </a:rPr>
              <a:t>松懈时容易犯罪。</a:t>
            </a:r>
            <a:r>
              <a:rPr lang="en-US" altLang="zh-CN" sz="3600" dirty="0">
                <a:solidFill>
                  <a:prstClr val="black"/>
                </a:solidFill>
                <a:latin typeface="Arial" pitchFamily="34" charset="0"/>
                <a:cs typeface="Arial" pitchFamily="34" charset="0"/>
              </a:rPr>
              <a:t>Easy to sin when we are relaxed.</a:t>
            </a:r>
            <a:endParaRPr lang="en-US" sz="3600" dirty="0">
              <a:solidFill>
                <a:prstClr val="black"/>
              </a:solidFill>
              <a:latin typeface="Arial" pitchFamily="34" charset="0"/>
              <a:cs typeface="Arial" pitchFamily="34" charset="0"/>
            </a:endParaRPr>
          </a:p>
          <a:p>
            <a:r>
              <a:rPr lang="zh-CN" altLang="en-US" sz="3600" b="1" dirty="0"/>
              <a:t>赶</a:t>
            </a:r>
            <a:r>
              <a:rPr lang="zh-CN" altLang="en-US" sz="3600" b="1" dirty="0" smtClean="0"/>
              <a:t>紧认罪。用罪遮掩罪，越陷越深。</a:t>
            </a:r>
            <a:r>
              <a:rPr lang="en-US" altLang="zh-CN" sz="3600" dirty="0" smtClean="0"/>
              <a:t>Hurry to repent. Using a sin to cover another sin can only lead to a deeper trench.</a:t>
            </a:r>
          </a:p>
          <a:p>
            <a:r>
              <a:rPr lang="zh-CN" altLang="en-US" sz="3600" b="1" dirty="0"/>
              <a:t>上</a:t>
            </a:r>
            <a:r>
              <a:rPr lang="zh-CN" altLang="en-US" sz="3600" b="1" dirty="0" smtClean="0"/>
              <a:t>帝知道一切，</a:t>
            </a:r>
            <a:r>
              <a:rPr lang="zh-CN" altLang="en-US" sz="3600" b="1" dirty="0"/>
              <a:t>祂</a:t>
            </a:r>
            <a:r>
              <a:rPr lang="zh-CN" altLang="en-US" sz="3600" b="1" dirty="0" smtClean="0"/>
              <a:t>必定审判。</a:t>
            </a:r>
            <a:r>
              <a:rPr lang="en-US" altLang="zh-CN" sz="3600" dirty="0" smtClean="0"/>
              <a:t>God knows everything. He will judge.</a:t>
            </a:r>
            <a:endParaRPr lang="en-US" sz="3600" dirty="0"/>
          </a:p>
        </p:txBody>
      </p:sp>
    </p:spTree>
    <p:extLst>
      <p:ext uri="{BB962C8B-B14F-4D97-AF65-F5344CB8AC3E}">
        <p14:creationId xmlns:p14="http://schemas.microsoft.com/office/powerpoint/2010/main" val="21540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944562"/>
          </a:xfrm>
        </p:spPr>
        <p:txBody>
          <a:bodyPr>
            <a:normAutofit/>
          </a:bodyPr>
          <a:lstStyle/>
          <a:p>
            <a:r>
              <a:rPr lang="zh-CN" altLang="en-US" b="1" dirty="0"/>
              <a:t>故</a:t>
            </a:r>
            <a:r>
              <a:rPr lang="zh-CN" altLang="en-US" b="1" dirty="0" smtClean="0"/>
              <a:t>事开始</a:t>
            </a:r>
            <a:r>
              <a:rPr lang="zh-CN" altLang="en-US" dirty="0" smtClean="0"/>
              <a:t> </a:t>
            </a:r>
            <a:r>
              <a:rPr lang="en-US" altLang="zh-CN" dirty="0" smtClean="0"/>
              <a:t>The beginning of the story</a:t>
            </a:r>
            <a:endParaRPr lang="en-US" dirty="0"/>
          </a:p>
        </p:txBody>
      </p:sp>
      <p:sp>
        <p:nvSpPr>
          <p:cNvPr id="3" name="Content Placeholder 2"/>
          <p:cNvSpPr>
            <a:spLocks noGrp="1"/>
          </p:cNvSpPr>
          <p:nvPr>
            <p:ph idx="1"/>
          </p:nvPr>
        </p:nvSpPr>
        <p:spPr>
          <a:xfrm>
            <a:off x="304800" y="1143000"/>
            <a:ext cx="8534400" cy="5334000"/>
          </a:xfrm>
        </p:spPr>
        <p:txBody>
          <a:bodyPr>
            <a:normAutofit/>
          </a:bodyPr>
          <a:lstStyle/>
          <a:p>
            <a:r>
              <a:rPr lang="zh-CN" altLang="en-US" sz="3600" b="1" dirty="0" smtClean="0"/>
              <a:t>一日，太阳平西，大卫从床上起来，在王宫的平顶上游行，看见一个妇人沐浴，容貌甚美。</a:t>
            </a:r>
            <a:r>
              <a:rPr lang="en-US" altLang="zh-CN" sz="3600" dirty="0" smtClean="0">
                <a:latin typeface="Arial" pitchFamily="34" charset="0"/>
                <a:cs typeface="Arial" pitchFamily="34" charset="0"/>
              </a:rPr>
              <a:t>One evening David got up from his bed and walked around on the roof of the palace. From the roof he saw a woman bathing. The woman was very beautiful.		</a:t>
            </a:r>
            <a:r>
              <a:rPr lang="zh-CN" altLang="en-US" sz="3600" b="1" dirty="0" smtClean="0">
                <a:latin typeface="Arial" pitchFamily="34" charset="0"/>
                <a:cs typeface="Arial" pitchFamily="34" charset="0"/>
              </a:rPr>
              <a:t>撒下</a:t>
            </a:r>
            <a:r>
              <a:rPr lang="zh-CN" altLang="en-US" sz="3600" dirty="0" smtClean="0">
                <a:latin typeface="Arial" pitchFamily="34" charset="0"/>
                <a:cs typeface="Arial" pitchFamily="34" charset="0"/>
              </a:rPr>
              <a:t> </a:t>
            </a:r>
            <a:r>
              <a:rPr lang="en-US" altLang="zh-CN" sz="3600" dirty="0" smtClean="0">
                <a:latin typeface="Arial" pitchFamily="34" charset="0"/>
                <a:cs typeface="Arial" pitchFamily="34" charset="0"/>
              </a:rPr>
              <a:t>II Sam 11:2</a:t>
            </a:r>
          </a:p>
        </p:txBody>
      </p:sp>
    </p:spTree>
    <p:extLst>
      <p:ext uri="{BB962C8B-B14F-4D97-AF65-F5344CB8AC3E}">
        <p14:creationId xmlns:p14="http://schemas.microsoft.com/office/powerpoint/2010/main" val="179036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b="1" dirty="0" smtClean="0"/>
              <a:t>留心大卫的光景</a:t>
            </a:r>
            <a:r>
              <a:rPr lang="zh-CN" altLang="en-US" dirty="0" smtClean="0"/>
              <a:t> </a:t>
            </a:r>
            <a:r>
              <a:rPr lang="en-US" altLang="zh-CN" dirty="0" smtClean="0"/>
              <a:t>Pay attention to David’s situation</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r>
              <a:rPr lang="zh-CN" altLang="en-US" sz="3600" b="1" dirty="0" smtClean="0">
                <a:latin typeface="Arial" pitchFamily="34" charset="0"/>
                <a:cs typeface="Arial" pitchFamily="34" charset="0"/>
              </a:rPr>
              <a:t>他应该在前线，却留在京城。</a:t>
            </a:r>
            <a:r>
              <a:rPr lang="en-US" altLang="zh-CN" sz="3600" dirty="0" smtClean="0">
                <a:latin typeface="Arial" pitchFamily="34" charset="0"/>
                <a:cs typeface="Arial" pitchFamily="34" charset="0"/>
              </a:rPr>
              <a:t>He should be at the front line, but he stayed in Jerusalem. </a:t>
            </a:r>
          </a:p>
          <a:p>
            <a:r>
              <a:rPr lang="zh-CN" altLang="en-US" sz="3600" b="1" dirty="0">
                <a:latin typeface="Arial" pitchFamily="34" charset="0"/>
                <a:cs typeface="Arial" pitchFamily="34" charset="0"/>
              </a:rPr>
              <a:t>独</a:t>
            </a:r>
            <a:r>
              <a:rPr lang="zh-CN" altLang="en-US" sz="3600" b="1" dirty="0" smtClean="0">
                <a:latin typeface="Arial" pitchFamily="34" charset="0"/>
                <a:cs typeface="Arial" pitchFamily="34" charset="0"/>
              </a:rPr>
              <a:t>处的时候。</a:t>
            </a:r>
            <a:r>
              <a:rPr lang="en-US" altLang="zh-CN" sz="3600" dirty="0" smtClean="0">
                <a:latin typeface="Arial" pitchFamily="34" charset="0"/>
                <a:cs typeface="Arial" pitchFamily="34" charset="0"/>
              </a:rPr>
              <a:t>He was alone.</a:t>
            </a:r>
          </a:p>
          <a:p>
            <a:r>
              <a:rPr lang="zh-CN" altLang="en-US" sz="3600" b="1" dirty="0" smtClean="0"/>
              <a:t>睡到太</a:t>
            </a:r>
            <a:r>
              <a:rPr lang="zh-CN" altLang="en-US" sz="3600" b="1" dirty="0"/>
              <a:t>阳平</a:t>
            </a:r>
            <a:r>
              <a:rPr lang="zh-CN" altLang="en-US" sz="3600" b="1" dirty="0" smtClean="0"/>
              <a:t>西。</a:t>
            </a:r>
            <a:r>
              <a:rPr lang="en-US" altLang="zh-CN" sz="3600" dirty="0" smtClean="0">
                <a:latin typeface="Arial" pitchFamily="34" charset="0"/>
                <a:cs typeface="Arial" pitchFamily="34" charset="0"/>
              </a:rPr>
              <a:t>Slept until evening.</a:t>
            </a:r>
          </a:p>
          <a:p>
            <a:r>
              <a:rPr lang="zh-CN" altLang="en-US" sz="3600" b="1" dirty="0" smtClean="0">
                <a:latin typeface="Arial" pitchFamily="34" charset="0"/>
                <a:cs typeface="Arial" pitchFamily="34" charset="0"/>
              </a:rPr>
              <a:t>松</a:t>
            </a:r>
            <a:r>
              <a:rPr lang="zh-CN" altLang="en-US" sz="3600" b="1" dirty="0">
                <a:latin typeface="Arial" pitchFamily="34" charset="0"/>
                <a:cs typeface="Arial" pitchFamily="34" charset="0"/>
              </a:rPr>
              <a:t>懈时容易犯罪。</a:t>
            </a:r>
            <a:r>
              <a:rPr lang="en-US" altLang="zh-CN" sz="3600" dirty="0">
                <a:latin typeface="Arial" pitchFamily="34" charset="0"/>
                <a:cs typeface="Arial" pitchFamily="34" charset="0"/>
              </a:rPr>
              <a:t>Easy to sin when we are relaxed.</a:t>
            </a:r>
            <a:endParaRPr lang="en-US" sz="3600" dirty="0">
              <a:latin typeface="Arial" pitchFamily="34" charset="0"/>
              <a:cs typeface="Arial" pitchFamily="34" charset="0"/>
            </a:endParaRPr>
          </a:p>
          <a:p>
            <a:endParaRPr lang="en-US" sz="3600" dirty="0"/>
          </a:p>
        </p:txBody>
      </p:sp>
    </p:spTree>
    <p:extLst>
      <p:ext uri="{BB962C8B-B14F-4D97-AF65-F5344CB8AC3E}">
        <p14:creationId xmlns:p14="http://schemas.microsoft.com/office/powerpoint/2010/main" val="378753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zh-CN" altLang="en-US" b="1" dirty="0" smtClean="0"/>
              <a:t>犯罪 </a:t>
            </a:r>
            <a:r>
              <a:rPr lang="en-US" altLang="zh-CN" dirty="0" smtClean="0"/>
              <a:t>Committing a sin</a:t>
            </a:r>
            <a:endParaRPr lang="en-US" dirty="0"/>
          </a:p>
        </p:txBody>
      </p:sp>
      <p:sp>
        <p:nvSpPr>
          <p:cNvPr id="3" name="Content Placeholder 2"/>
          <p:cNvSpPr>
            <a:spLocks noGrp="1"/>
          </p:cNvSpPr>
          <p:nvPr>
            <p:ph idx="1"/>
          </p:nvPr>
        </p:nvSpPr>
        <p:spPr>
          <a:xfrm>
            <a:off x="457200" y="1295400"/>
            <a:ext cx="8534400" cy="4830763"/>
          </a:xfrm>
        </p:spPr>
        <p:txBody>
          <a:bodyPr>
            <a:normAutofit/>
          </a:bodyPr>
          <a:lstStyle/>
          <a:p>
            <a:r>
              <a:rPr lang="zh-CN" altLang="en-US" sz="3600" b="1" dirty="0" smtClean="0"/>
              <a:t>第一眼不是罪。</a:t>
            </a:r>
            <a:r>
              <a:rPr lang="en-US" altLang="zh-CN" sz="3600" dirty="0" smtClean="0"/>
              <a:t>First sight is not a sin.</a:t>
            </a:r>
          </a:p>
          <a:p>
            <a:r>
              <a:rPr lang="zh-CN" altLang="en-US" sz="3600" b="1" dirty="0"/>
              <a:t>第</a:t>
            </a:r>
            <a:r>
              <a:rPr lang="zh-CN" altLang="en-US" sz="3600" b="1" dirty="0" smtClean="0"/>
              <a:t>二眼就是罪。</a:t>
            </a:r>
            <a:r>
              <a:rPr lang="en-US" altLang="zh-CN" sz="3600" dirty="0" smtClean="0"/>
              <a:t>Second sight is a sin</a:t>
            </a:r>
            <a:r>
              <a:rPr lang="en-US" altLang="zh-CN" sz="3600" dirty="0" smtClean="0"/>
              <a:t>.</a:t>
            </a:r>
          </a:p>
          <a:p>
            <a:r>
              <a:rPr lang="zh-CN" altLang="en-US" sz="3600" b="1" dirty="0"/>
              <a:t>第一</a:t>
            </a:r>
            <a:r>
              <a:rPr lang="zh-CN" altLang="en-US" sz="3600" b="1" dirty="0" smtClean="0"/>
              <a:t>眼的防备。</a:t>
            </a:r>
            <a:r>
              <a:rPr lang="en-US" altLang="zh-CN" sz="3600" dirty="0" smtClean="0"/>
              <a:t>Defense at the first sight.</a:t>
            </a:r>
          </a:p>
          <a:p>
            <a:pPr lvl="0"/>
            <a:r>
              <a:rPr lang="zh-CN" altLang="en-US" sz="3600" b="1" dirty="0">
                <a:solidFill>
                  <a:prstClr val="black"/>
                </a:solidFill>
              </a:rPr>
              <a:t>我怎能作这大恶，得罪神呢？</a:t>
            </a:r>
            <a:r>
              <a:rPr lang="en-US" sz="3600" dirty="0">
                <a:solidFill>
                  <a:prstClr val="black"/>
                </a:solidFill>
              </a:rPr>
              <a:t>How then could I do such a wicked thing and sin against God?		</a:t>
            </a:r>
            <a:r>
              <a:rPr lang="zh-CN" altLang="en-US" sz="3600" b="1" dirty="0">
                <a:solidFill>
                  <a:prstClr val="black"/>
                </a:solidFill>
              </a:rPr>
              <a:t>创</a:t>
            </a:r>
            <a:r>
              <a:rPr lang="zh-CN" altLang="en-US" sz="3600" dirty="0">
                <a:solidFill>
                  <a:prstClr val="black"/>
                </a:solidFill>
              </a:rPr>
              <a:t> </a:t>
            </a:r>
            <a:r>
              <a:rPr lang="en-US" altLang="zh-CN" sz="3600" dirty="0">
                <a:solidFill>
                  <a:prstClr val="black"/>
                </a:solidFill>
              </a:rPr>
              <a:t>Gen </a:t>
            </a:r>
            <a:r>
              <a:rPr lang="en-US" altLang="zh-CN" sz="3600" dirty="0" smtClean="0">
                <a:solidFill>
                  <a:prstClr val="black"/>
                </a:solidFill>
              </a:rPr>
              <a:t>39:9</a:t>
            </a:r>
            <a:endParaRPr lang="en-US" altLang="zh-CN" sz="3600" dirty="0">
              <a:solidFill>
                <a:prstClr val="black"/>
              </a:solidFill>
            </a:endParaRPr>
          </a:p>
        </p:txBody>
      </p:sp>
    </p:spTree>
    <p:extLst>
      <p:ext uri="{BB962C8B-B14F-4D97-AF65-F5344CB8AC3E}">
        <p14:creationId xmlns:p14="http://schemas.microsoft.com/office/powerpoint/2010/main" val="131573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525963"/>
          </a:xfrm>
        </p:spPr>
        <p:txBody>
          <a:bodyPr/>
          <a:lstStyle/>
          <a:p>
            <a:r>
              <a:rPr lang="zh-CN" altLang="en-US" sz="3600" b="1" dirty="0" smtClean="0"/>
              <a:t>大</a:t>
            </a:r>
            <a:r>
              <a:rPr lang="zh-CN" altLang="en-US" sz="3600" b="1" dirty="0"/>
              <a:t>卫做的远超过第二眼。</a:t>
            </a:r>
            <a:r>
              <a:rPr lang="en-US" altLang="zh-CN" sz="3600" dirty="0"/>
              <a:t>What David did was far beyond the second sight.</a:t>
            </a:r>
          </a:p>
          <a:p>
            <a:r>
              <a:rPr lang="zh-CN" altLang="en-US" sz="3600" b="1" dirty="0"/>
              <a:t>大卫犯了奸淫的罪。</a:t>
            </a:r>
            <a:r>
              <a:rPr lang="en-US" altLang="zh-CN" sz="3600" dirty="0"/>
              <a:t>David committed a sin of adultery. </a:t>
            </a:r>
            <a:endParaRPr lang="en-US" sz="3600" dirty="0">
              <a:solidFill>
                <a:prstClr val="black"/>
              </a:solidFill>
            </a:endParaRPr>
          </a:p>
          <a:p>
            <a:endParaRPr lang="en-US" dirty="0"/>
          </a:p>
        </p:txBody>
      </p:sp>
    </p:spTree>
    <p:extLst>
      <p:ext uri="{BB962C8B-B14F-4D97-AF65-F5344CB8AC3E}">
        <p14:creationId xmlns:p14="http://schemas.microsoft.com/office/powerpoint/2010/main" val="15283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zh-CN" altLang="en-US" b="1" dirty="0" smtClean="0"/>
              <a:t>她怀孕了</a:t>
            </a:r>
            <a:r>
              <a:rPr lang="zh-CN" altLang="en-US" dirty="0" smtClean="0"/>
              <a:t> </a:t>
            </a:r>
            <a:r>
              <a:rPr lang="en-US" altLang="zh-CN" dirty="0" smtClean="0"/>
              <a:t>She is Pregnant!</a:t>
            </a:r>
            <a:endParaRPr lang="en-US" dirty="0"/>
          </a:p>
        </p:txBody>
      </p:sp>
      <p:sp>
        <p:nvSpPr>
          <p:cNvPr id="3" name="Content Placeholder 2"/>
          <p:cNvSpPr>
            <a:spLocks noGrp="1"/>
          </p:cNvSpPr>
          <p:nvPr>
            <p:ph idx="1"/>
          </p:nvPr>
        </p:nvSpPr>
        <p:spPr>
          <a:xfrm>
            <a:off x="457200" y="1143000"/>
            <a:ext cx="8229600" cy="4830763"/>
          </a:xfrm>
        </p:spPr>
        <p:txBody>
          <a:bodyPr>
            <a:normAutofit/>
          </a:bodyPr>
          <a:lstStyle/>
          <a:p>
            <a:r>
              <a:rPr lang="zh-CN" altLang="en-US" sz="3600" b="1" dirty="0" smtClean="0"/>
              <a:t>拔示巴的生理不正常？</a:t>
            </a:r>
            <a:r>
              <a:rPr lang="en-US" altLang="zh-CN" sz="3600" dirty="0" smtClean="0"/>
              <a:t>Abnormal physiology of Bathsheba?</a:t>
            </a:r>
          </a:p>
          <a:p>
            <a:r>
              <a:rPr lang="zh-CN" altLang="en-US" sz="3600" b="1" dirty="0" smtClean="0"/>
              <a:t>妇人的洁净。</a:t>
            </a:r>
            <a:r>
              <a:rPr lang="en-US" altLang="zh-CN" sz="3600" dirty="0" smtClean="0"/>
              <a:t>Cleansing of a woman.</a:t>
            </a:r>
          </a:p>
          <a:p>
            <a:r>
              <a:rPr lang="zh-CN" altLang="en-US" sz="3600" b="1" dirty="0"/>
              <a:t>七</a:t>
            </a:r>
            <a:r>
              <a:rPr lang="zh-CN" altLang="en-US" sz="3600" b="1" dirty="0" smtClean="0"/>
              <a:t>天。</a:t>
            </a:r>
            <a:r>
              <a:rPr lang="en-US" altLang="zh-CN" sz="3600" dirty="0" smtClean="0"/>
              <a:t>Seven days.	</a:t>
            </a:r>
            <a:r>
              <a:rPr lang="zh-CN" altLang="en-US" sz="3600" b="1" dirty="0" smtClean="0"/>
              <a:t>利</a:t>
            </a:r>
            <a:r>
              <a:rPr lang="zh-CN" altLang="en-US" sz="3600" dirty="0" smtClean="0"/>
              <a:t> </a:t>
            </a:r>
            <a:r>
              <a:rPr lang="en-US" altLang="zh-CN" sz="3600" dirty="0" smtClean="0"/>
              <a:t>Lev 15:19</a:t>
            </a:r>
            <a:endParaRPr lang="en-US" sz="3600" dirty="0"/>
          </a:p>
        </p:txBody>
      </p:sp>
    </p:spTree>
    <p:extLst>
      <p:ext uri="{BB962C8B-B14F-4D97-AF65-F5344CB8AC3E}">
        <p14:creationId xmlns:p14="http://schemas.microsoft.com/office/powerpoint/2010/main" val="1537977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zh-CN" altLang="en-US" b="1" dirty="0" smtClean="0"/>
              <a:t>大卫的反应</a:t>
            </a:r>
            <a:r>
              <a:rPr lang="zh-CN" altLang="en-US" dirty="0" smtClean="0"/>
              <a:t> </a:t>
            </a:r>
            <a:r>
              <a:rPr lang="en-US" altLang="zh-CN" dirty="0" smtClean="0"/>
              <a:t>The reaction of David</a:t>
            </a:r>
            <a:endParaRPr lang="en-US" dirty="0"/>
          </a:p>
        </p:txBody>
      </p:sp>
      <p:sp>
        <p:nvSpPr>
          <p:cNvPr id="3" name="Content Placeholder 2"/>
          <p:cNvSpPr>
            <a:spLocks noGrp="1"/>
          </p:cNvSpPr>
          <p:nvPr>
            <p:ph idx="1"/>
          </p:nvPr>
        </p:nvSpPr>
        <p:spPr>
          <a:xfrm>
            <a:off x="304800" y="1143000"/>
            <a:ext cx="8534400" cy="5181600"/>
          </a:xfrm>
        </p:spPr>
        <p:txBody>
          <a:bodyPr>
            <a:normAutofit/>
          </a:bodyPr>
          <a:lstStyle/>
          <a:p>
            <a:r>
              <a:rPr lang="zh-CN" altLang="en-US" sz="3600" b="1" dirty="0" smtClean="0"/>
              <a:t>大卫差人到约押那里，说：「你打发赫人乌利亚到我这里来。」约押就打发乌利亚去见大卫。</a:t>
            </a:r>
            <a:r>
              <a:rPr lang="en-US" altLang="zh-CN" sz="3600" dirty="0" smtClean="0"/>
              <a:t>So David sent this word to </a:t>
            </a:r>
            <a:r>
              <a:rPr lang="en-US" altLang="zh-CN" sz="3600" dirty="0" err="1" smtClean="0"/>
              <a:t>Joab</a:t>
            </a:r>
            <a:r>
              <a:rPr lang="en-US" altLang="zh-CN" sz="3600" dirty="0" smtClean="0"/>
              <a:t>: “Send me Uriah the Hittite.” And </a:t>
            </a:r>
            <a:r>
              <a:rPr lang="en-US" altLang="zh-CN" sz="3600" dirty="0" err="1" smtClean="0"/>
              <a:t>Joab</a:t>
            </a:r>
            <a:r>
              <a:rPr lang="en-US" altLang="zh-CN" sz="3600" dirty="0" smtClean="0"/>
              <a:t> sent him to David.     								</a:t>
            </a:r>
            <a:r>
              <a:rPr lang="zh-CN" altLang="en-US" sz="3600" b="1" dirty="0" smtClean="0"/>
              <a:t>撒下</a:t>
            </a:r>
            <a:r>
              <a:rPr lang="zh-CN" altLang="en-US" sz="3600" dirty="0" smtClean="0"/>
              <a:t> </a:t>
            </a:r>
            <a:r>
              <a:rPr lang="en-US" altLang="zh-CN" sz="3600" dirty="0" smtClean="0"/>
              <a:t>II Sam 11:6</a:t>
            </a:r>
          </a:p>
          <a:p>
            <a:r>
              <a:rPr lang="zh-CN" altLang="en-US" sz="3600" b="1" dirty="0" smtClean="0"/>
              <a:t>乌利亚在前线作战，莫名其妙的被叫回。</a:t>
            </a:r>
            <a:r>
              <a:rPr lang="en-US" altLang="zh-CN" sz="3600" dirty="0" smtClean="0"/>
              <a:t>Uriah was fighting at the front line, but was called back without a reason.</a:t>
            </a:r>
          </a:p>
        </p:txBody>
      </p:sp>
    </p:spTree>
    <p:extLst>
      <p:ext uri="{BB962C8B-B14F-4D97-AF65-F5344CB8AC3E}">
        <p14:creationId xmlns:p14="http://schemas.microsoft.com/office/powerpoint/2010/main" val="394936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990600"/>
          </a:xfrm>
        </p:spPr>
        <p:txBody>
          <a:bodyPr>
            <a:normAutofit/>
          </a:bodyPr>
          <a:lstStyle/>
          <a:p>
            <a:r>
              <a:rPr lang="zh-CN" altLang="en-US" b="1" dirty="0" smtClean="0"/>
              <a:t>大卫的诡计</a:t>
            </a:r>
            <a:r>
              <a:rPr lang="zh-CN" altLang="en-US" dirty="0" smtClean="0"/>
              <a:t> </a:t>
            </a:r>
            <a:r>
              <a:rPr lang="en-US" altLang="zh-CN" dirty="0" smtClean="0"/>
              <a:t>A crafty plot of David</a:t>
            </a:r>
            <a:endParaRPr lang="en-US" dirty="0"/>
          </a:p>
        </p:txBody>
      </p:sp>
      <p:sp>
        <p:nvSpPr>
          <p:cNvPr id="3" name="Content Placeholder 2"/>
          <p:cNvSpPr>
            <a:spLocks noGrp="1"/>
          </p:cNvSpPr>
          <p:nvPr>
            <p:ph idx="1"/>
          </p:nvPr>
        </p:nvSpPr>
        <p:spPr>
          <a:xfrm>
            <a:off x="457200" y="1219200"/>
            <a:ext cx="8229600" cy="5181600"/>
          </a:xfrm>
        </p:spPr>
        <p:txBody>
          <a:bodyPr>
            <a:normAutofit/>
          </a:bodyPr>
          <a:lstStyle/>
          <a:p>
            <a:r>
              <a:rPr lang="zh-CN" altLang="en-US" sz="3600" b="1" dirty="0" smtClean="0"/>
              <a:t>希望乌利亚与妻子同房，就不会怀疑这孩子不是他的。</a:t>
            </a:r>
            <a:r>
              <a:rPr lang="en-US" sz="3600" dirty="0" smtClean="0"/>
              <a:t>Hoping Uriah will have sex with his wife and would not suspect that the child was not his.</a:t>
            </a:r>
          </a:p>
          <a:p>
            <a:r>
              <a:rPr lang="zh-CN" altLang="en-US" sz="3600" b="1" dirty="0" smtClean="0"/>
              <a:t>没想到乌利亚拒绝回家。</a:t>
            </a:r>
            <a:r>
              <a:rPr lang="en-US" sz="3600" dirty="0" smtClean="0"/>
              <a:t>Unexpectedly, Uriah refused to go home.</a:t>
            </a:r>
          </a:p>
        </p:txBody>
      </p:sp>
    </p:spTree>
    <p:extLst>
      <p:ext uri="{BB962C8B-B14F-4D97-AF65-F5344CB8AC3E}">
        <p14:creationId xmlns:p14="http://schemas.microsoft.com/office/powerpoint/2010/main" val="397226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1611</Words>
  <Application>Microsoft Office PowerPoint</Application>
  <PresentationFormat>On-screen Show (4:3)</PresentationFormat>
  <Paragraphs>72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藐视与行恶 Despise and Doing Evil</vt:lpstr>
      <vt:lpstr>PowerPoint Presentation</vt:lpstr>
      <vt:lpstr>故事开始 The beginning of the story</vt:lpstr>
      <vt:lpstr>留心大卫的光景 Pay attention to David’s situation</vt:lpstr>
      <vt:lpstr>犯罪 Committing a sin</vt:lpstr>
      <vt:lpstr>PowerPoint Presentation</vt:lpstr>
      <vt:lpstr>她怀孕了 She is Pregnant!</vt:lpstr>
      <vt:lpstr>大卫的反应 The reaction of David</vt:lpstr>
      <vt:lpstr>大卫的诡计 A crafty plot of David</vt:lpstr>
      <vt:lpstr>PowerPoint Presentation</vt:lpstr>
      <vt:lpstr>第三个罪 The third sin</vt:lpstr>
      <vt:lpstr>憨厚的乌利亚  Simple and honest Uriah</vt:lpstr>
      <vt:lpstr>PowerPoint Presentation</vt:lpstr>
      <vt:lpstr>约押的报告 Report of Joab</vt:lpstr>
      <vt:lpstr>大卫假惺惺 David unctuously pretended</vt:lpstr>
      <vt:lpstr>PowerPoint Presentation</vt:lpstr>
      <vt:lpstr>PowerPoint Presentation</vt:lpstr>
      <vt:lpstr>神不知鬼不觉 No one knew?</vt:lpstr>
      <vt:lpstr>PowerPoint Presentation</vt:lpstr>
      <vt:lpstr>藐视耶和华的命令 Despise the word of the LORD</vt:lpstr>
      <vt:lpstr>悔改不迟 Never too late to repent</vt:lpstr>
      <vt:lpstr>行淫的妇人  The woman who committed adultery</vt:lpstr>
      <vt:lpstr>今天的功课 Today’s lesson</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怜恤与涂抹 Mercy and Blotting Out</dc:title>
  <dc:creator>Leaf</dc:creator>
  <cp:lastModifiedBy>Leaf</cp:lastModifiedBy>
  <cp:revision>42</cp:revision>
  <dcterms:created xsi:type="dcterms:W3CDTF">2013-05-24T16:59:10Z</dcterms:created>
  <dcterms:modified xsi:type="dcterms:W3CDTF">2013-06-02T03:29:08Z</dcterms:modified>
</cp:coreProperties>
</file>