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9" r:id="rId8"/>
    <p:sldId id="270" r:id="rId9"/>
    <p:sldId id="267" r:id="rId10"/>
    <p:sldId id="263" r:id="rId11"/>
    <p:sldId id="264" r:id="rId12"/>
    <p:sldId id="265" r:id="rId13"/>
    <p:sldId id="266" r:id="rId14"/>
    <p:sldId id="273" r:id="rId15"/>
    <p:sldId id="274" r:id="rId16"/>
    <p:sldId id="271" r:id="rId17"/>
    <p:sldId id="275" r:id="rId18"/>
    <p:sldId id="268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0" autoAdjust="0"/>
    <p:restoredTop sz="94660"/>
  </p:normalViewPr>
  <p:slideViewPr>
    <p:cSldViewPr>
      <p:cViewPr varScale="1">
        <p:scale>
          <a:sx n="73" d="100"/>
          <a:sy n="73" d="100"/>
        </p:scale>
        <p:origin x="-21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E58A6-8A24-7C48-BC98-977F7A5C07B4}" type="datetimeFigureOut">
              <a:rPr lang="en-US" smtClean="0"/>
              <a:t>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230E0-DA9D-CD45-AA2B-CB31D6B9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4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6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1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4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7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4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5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4262-EF42-4A13-BE7D-B9DFA68EC4D8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8AFD-FC23-4630-803F-5A7356A0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Year New Wishes</a:t>
            </a:r>
            <a:br>
              <a:rPr lang="en-US" dirty="0" smtClean="0"/>
            </a:br>
            <a:r>
              <a:rPr lang="zh-CN" altLang="en-US" b="1" dirty="0" smtClean="0"/>
              <a:t>新年新愿望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Leaf Huang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黄力夫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en-US" altLang="zh-CN" sz="3600" dirty="0" smtClean="0">
                <a:solidFill>
                  <a:schemeClr val="tx1"/>
                </a:solidFill>
              </a:rPr>
              <a:t>CCMC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北卡华人福音基督教会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6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Lord taught us how to pray</a:t>
            </a:r>
            <a:br>
              <a:rPr lang="en-US" altLang="zh-CN" dirty="0" smtClean="0"/>
            </a:br>
            <a:r>
              <a:rPr lang="zh-CN" altLang="en-US" b="1" dirty="0" smtClean="0"/>
              <a:t>主教导我们祷告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Hallowed </a:t>
            </a:r>
            <a:r>
              <a:rPr lang="en-US" altLang="zh-CN" dirty="0"/>
              <a:t>be your name, </a:t>
            </a:r>
            <a:r>
              <a:rPr lang="en-US" altLang="zh-CN" dirty="0" smtClean="0"/>
              <a:t>your </a:t>
            </a:r>
            <a:r>
              <a:rPr lang="en-US" altLang="zh-CN" dirty="0"/>
              <a:t>kingdom come, your will be done, on earth as it is in heaven. </a:t>
            </a:r>
            <a:endParaRPr lang="en-US" altLang="zh-CN" dirty="0" smtClean="0"/>
          </a:p>
          <a:p>
            <a:r>
              <a:rPr lang="zh-CN" altLang="en-US" b="1" dirty="0" smtClean="0"/>
              <a:t>愿</a:t>
            </a:r>
            <a:r>
              <a:rPr lang="zh-CN" altLang="en-US" b="1" dirty="0"/>
              <a:t>人都尊你的名为圣。 </a:t>
            </a:r>
            <a:r>
              <a:rPr lang="zh-CN" altLang="en-US" b="1" dirty="0" smtClean="0"/>
              <a:t>愿</a:t>
            </a:r>
            <a:r>
              <a:rPr lang="zh-CN" altLang="en-US" b="1" dirty="0"/>
              <a:t>你的国降临；愿你的旨意行在地上，如同行在天上。 </a:t>
            </a:r>
            <a:r>
              <a:rPr lang="en-US" altLang="zh-CN" b="1" dirty="0" smtClean="0"/>
              <a:t>					</a:t>
            </a:r>
            <a:r>
              <a:rPr lang="en-US" altLang="zh-CN" dirty="0" smtClean="0"/>
              <a:t>Matt </a:t>
            </a:r>
            <a:r>
              <a:rPr lang="zh-CN" altLang="en-US" b="1" dirty="0" smtClean="0"/>
              <a:t>马太 </a:t>
            </a:r>
            <a:r>
              <a:rPr lang="en-US" altLang="zh-CN" dirty="0" smtClean="0"/>
              <a:t>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9-10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156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Hallowed be your </a:t>
            </a:r>
            <a:r>
              <a:rPr lang="en-US" altLang="zh-CN" dirty="0" smtClean="0"/>
              <a:t>name</a:t>
            </a:r>
            <a:br>
              <a:rPr lang="en-US" altLang="zh-CN" dirty="0" smtClean="0"/>
            </a:br>
            <a:r>
              <a:rPr lang="zh-CN" altLang="en-US" b="1" dirty="0"/>
              <a:t>尊你的名为圣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Have we hallowed His name?</a:t>
            </a:r>
          </a:p>
          <a:p>
            <a:r>
              <a:rPr lang="zh-CN" altLang="en-US" sz="3600" b="1" dirty="0"/>
              <a:t>我</a:t>
            </a:r>
            <a:r>
              <a:rPr lang="zh-CN" altLang="en-US" sz="3600" b="1" dirty="0" smtClean="0"/>
              <a:t>们尊祂的名为圣吗？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3101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868362"/>
          </a:xfrm>
        </p:spPr>
        <p:txBody>
          <a:bodyPr/>
          <a:lstStyle/>
          <a:p>
            <a:r>
              <a:rPr lang="en-US" altLang="zh-CN" dirty="0" smtClean="0"/>
              <a:t>Your </a:t>
            </a:r>
            <a:r>
              <a:rPr lang="en-US" altLang="zh-CN" dirty="0"/>
              <a:t>kingdom </a:t>
            </a:r>
            <a:r>
              <a:rPr lang="en-US" altLang="zh-CN" dirty="0" smtClean="0"/>
              <a:t>come </a:t>
            </a:r>
            <a:r>
              <a:rPr lang="zh-CN" altLang="en-US" b="1" dirty="0" smtClean="0"/>
              <a:t>愿</a:t>
            </a:r>
            <a:r>
              <a:rPr lang="zh-CN" altLang="en-US" b="1" dirty="0"/>
              <a:t>你的国降临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Does His kingdom come to ourselves?</a:t>
            </a:r>
          </a:p>
          <a:p>
            <a:r>
              <a:rPr lang="zh-CN" altLang="en-US" sz="3600" b="1" dirty="0" smtClean="0"/>
              <a:t>他的国度降临在我们身上了吗？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9854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God’s will </a:t>
            </a:r>
            <a:r>
              <a:rPr lang="zh-CN" altLang="en-US" b="1" dirty="0" smtClean="0"/>
              <a:t>神的旨意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prstClr val="black"/>
                </a:solidFill>
              </a:rPr>
              <a:t>Your </a:t>
            </a:r>
            <a:r>
              <a:rPr lang="en-US" altLang="zh-CN" sz="3600" dirty="0">
                <a:solidFill>
                  <a:prstClr val="black"/>
                </a:solidFill>
              </a:rPr>
              <a:t>will be done, on earth as it is in heaven</a:t>
            </a:r>
            <a:r>
              <a:rPr lang="en-US" altLang="zh-CN" sz="3600" dirty="0" smtClean="0">
                <a:solidFill>
                  <a:prstClr val="black"/>
                </a:solidFill>
              </a:rPr>
              <a:t>.</a:t>
            </a:r>
          </a:p>
          <a:p>
            <a:r>
              <a:rPr lang="zh-CN" altLang="en-US" sz="3600" b="1" dirty="0">
                <a:solidFill>
                  <a:prstClr val="black"/>
                </a:solidFill>
              </a:rPr>
              <a:t>愿你的旨意行在地上，如同行在天上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en-US" sz="3600" dirty="0" smtClean="0">
                <a:solidFill>
                  <a:prstClr val="black"/>
                </a:solidFill>
              </a:rPr>
              <a:t>Do we follow His will?</a:t>
            </a:r>
          </a:p>
          <a:p>
            <a:r>
              <a:rPr lang="zh-CN" altLang="en-US" sz="3600" b="1" dirty="0" smtClean="0"/>
              <a:t>我们遵行祂的旨意吗？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1948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Stronger families </a:t>
            </a:r>
            <a:r>
              <a:rPr lang="zh-CN" altLang="en-US" b="1" dirty="0" smtClean="0"/>
              <a:t>更稳固的家庭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Jan 4, 2013. 		2013</a:t>
            </a:r>
            <a:r>
              <a:rPr lang="zh-CN" altLang="en-US" sz="3600" b="1" dirty="0" smtClean="0"/>
              <a:t>年一月四号。</a:t>
            </a:r>
            <a:endParaRPr lang="en-US" altLang="zh-CN" sz="3600" b="1" dirty="0" smtClean="0"/>
          </a:p>
          <a:p>
            <a:r>
              <a:rPr lang="en-US" altLang="zh-CN" sz="3600" dirty="0" smtClean="0"/>
              <a:t>201314. </a:t>
            </a:r>
          </a:p>
          <a:p>
            <a:r>
              <a:rPr lang="zh-CN" altLang="en-US" sz="3600" b="1" dirty="0" smtClean="0"/>
              <a:t>爱你一生一世。</a:t>
            </a:r>
            <a:endParaRPr lang="en-US" altLang="zh-CN" sz="3600" b="1" dirty="0" smtClean="0"/>
          </a:p>
          <a:p>
            <a:r>
              <a:rPr lang="en-US" altLang="zh-CN" sz="3600" dirty="0" smtClean="0"/>
              <a:t>Current situation of young people. </a:t>
            </a:r>
            <a:r>
              <a:rPr lang="zh-CN" altLang="en-US" sz="3600" b="1" dirty="0" smtClean="0"/>
              <a:t>年轻人的现状。</a:t>
            </a:r>
            <a:endParaRPr lang="en-US" altLang="zh-CN" sz="3600" b="1" dirty="0" smtClean="0"/>
          </a:p>
          <a:p>
            <a:r>
              <a:rPr lang="en-US" altLang="zh-CN" sz="3600" dirty="0" smtClean="0"/>
              <a:t>Marriage enrichment. </a:t>
            </a:r>
            <a:r>
              <a:rPr lang="zh-CN" altLang="en-US" sz="3600" b="1" dirty="0" smtClean="0"/>
              <a:t>婚姻加固。</a:t>
            </a:r>
            <a:endParaRPr lang="en-US" altLang="zh-CN" sz="3600" b="1" dirty="0" smtClean="0"/>
          </a:p>
          <a:p>
            <a:r>
              <a:rPr lang="en-US" sz="3600" dirty="0" smtClean="0"/>
              <a:t>Marriage crisis. </a:t>
            </a:r>
            <a:r>
              <a:rPr lang="zh-CN" altLang="en-US" sz="3600" b="1" dirty="0" smtClean="0"/>
              <a:t>婚姻危机。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7662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Love each other </a:t>
            </a:r>
            <a:r>
              <a:rPr lang="zh-CN" altLang="en-US" b="1" dirty="0" smtClean="0"/>
              <a:t>彼此相爱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600" dirty="0"/>
              <a:t>My command is this: Love each other as I have loved you. 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你们要彼此相爱，像我爱你们一样，这就是我的命令。</a:t>
            </a:r>
            <a:r>
              <a:rPr lang="en-US" altLang="zh-CN" sz="3600" b="1" dirty="0" smtClean="0"/>
              <a:t>	</a:t>
            </a:r>
            <a:r>
              <a:rPr lang="en-US" altLang="zh-CN" sz="3600" dirty="0" smtClean="0"/>
              <a:t>John </a:t>
            </a:r>
            <a:r>
              <a:rPr lang="zh-CN" altLang="en-US" sz="3600" b="1" dirty="0" smtClean="0"/>
              <a:t>约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15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12</a:t>
            </a:r>
          </a:p>
          <a:p>
            <a:r>
              <a:rPr lang="en-US" altLang="zh-CN" sz="3600" dirty="0" smtClean="0"/>
              <a:t>Every one should belong to a small group.</a:t>
            </a:r>
          </a:p>
          <a:p>
            <a:r>
              <a:rPr lang="zh-CN" altLang="en-US" sz="3600" b="1" dirty="0" smtClean="0"/>
              <a:t>人人都要加入一个小组或团契。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4212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zh-CN" dirty="0" smtClean="0">
                <a:latin typeface="Arial" pitchFamily="34" charset="0"/>
                <a:cs typeface="Arial" pitchFamily="34" charset="0"/>
              </a:rPr>
              <a:t>Renewed strength </a:t>
            </a:r>
            <a:r>
              <a:rPr lang="zh-CN" altLang="en-US" b="1" dirty="0" smtClean="0">
                <a:latin typeface="+mn-ea"/>
              </a:rPr>
              <a:t>从</a:t>
            </a:r>
            <a:r>
              <a:rPr lang="zh-CN" altLang="en-US" b="1" dirty="0">
                <a:latin typeface="+mn-ea"/>
              </a:rPr>
              <a:t>新得力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But those who wait upon the Lord shall renew their strength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但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那等候耶和华的必从新得力。</a:t>
            </a:r>
            <a:r>
              <a:rPr lang="en-US" altLang="zh-CN" sz="3600" dirty="0">
                <a:solidFill>
                  <a:prstClr val="black"/>
                </a:solidFill>
                <a:latin typeface="宋体"/>
              </a:rPr>
              <a:t>		</a:t>
            </a:r>
            <a:r>
              <a:rPr lang="en-US" altLang="zh-CN" sz="3600" dirty="0" smtClean="0">
                <a:solidFill>
                  <a:prstClr val="black"/>
                </a:solidFill>
                <a:latin typeface="宋体"/>
              </a:rPr>
              <a:t>			</a:t>
            </a:r>
            <a:r>
              <a:rPr lang="en-US" altLang="zh-CN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Isa</a:t>
            </a:r>
            <a:r>
              <a:rPr lang="en-US" altLang="zh-CN" sz="3600" dirty="0" smtClean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賽</a:t>
            </a:r>
            <a:r>
              <a:rPr lang="zh-CN" altLang="en-US" sz="3600" dirty="0">
                <a:solidFill>
                  <a:prstClr val="black"/>
                </a:solidFill>
                <a:latin typeface="宋体"/>
              </a:rPr>
              <a:t> </a:t>
            </a:r>
            <a:r>
              <a:rPr lang="en-US" altLang="zh-CN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zh-CN" alt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：</a:t>
            </a:r>
            <a:r>
              <a:rPr lang="en-US" altLang="zh-CN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31</a:t>
            </a: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Wait upon 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等候。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Show of faith 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信心的表现。</a:t>
            </a:r>
            <a:endParaRPr lang="en-US" altLang="zh-CN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English pastor 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英语牧师。</a:t>
            </a:r>
            <a:endParaRPr lang="en-US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0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Wait and do nothing </a:t>
            </a:r>
            <a:r>
              <a:rPr lang="zh-CN" altLang="en-US" b="1" dirty="0" smtClean="0"/>
              <a:t>光等不做？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Of course not. </a:t>
            </a:r>
            <a:r>
              <a:rPr lang="zh-CN" altLang="en-US" sz="3600" b="1" dirty="0" smtClean="0"/>
              <a:t>当然不是。</a:t>
            </a:r>
            <a:endParaRPr lang="en-US" altLang="zh-CN" sz="3600" b="1" dirty="0" smtClean="0"/>
          </a:p>
          <a:p>
            <a:r>
              <a:rPr lang="en-US" sz="3600" dirty="0">
                <a:solidFill>
                  <a:srgbClr val="FF0000"/>
                </a:solidFill>
              </a:rPr>
              <a:t>Ask</a:t>
            </a:r>
            <a:r>
              <a:rPr lang="en-US" sz="3600" dirty="0"/>
              <a:t> and it will be given to you; </a:t>
            </a:r>
            <a:r>
              <a:rPr lang="en-US" sz="3600" dirty="0">
                <a:solidFill>
                  <a:srgbClr val="FF0000"/>
                </a:solidFill>
              </a:rPr>
              <a:t>seek</a:t>
            </a:r>
            <a:r>
              <a:rPr lang="en-US" sz="3600" dirty="0"/>
              <a:t> and you will find; </a:t>
            </a:r>
            <a:r>
              <a:rPr lang="en-US" sz="3600" dirty="0">
                <a:solidFill>
                  <a:srgbClr val="FF0000"/>
                </a:solidFill>
              </a:rPr>
              <a:t>knock</a:t>
            </a:r>
            <a:r>
              <a:rPr lang="en-US" sz="3600" dirty="0"/>
              <a:t> and the door will be opened to you. </a:t>
            </a:r>
          </a:p>
          <a:p>
            <a:r>
              <a:rPr lang="zh-CN" altLang="en-US" sz="3600" b="1" dirty="0"/>
              <a:t>你们</a:t>
            </a:r>
            <a:r>
              <a:rPr lang="zh-CN" altLang="en-US" sz="3600" b="1" dirty="0">
                <a:solidFill>
                  <a:srgbClr val="FF0000"/>
                </a:solidFill>
              </a:rPr>
              <a:t>祈求</a:t>
            </a:r>
            <a:r>
              <a:rPr lang="zh-CN" altLang="en-US" sz="3600" b="1" dirty="0"/>
              <a:t>，就给你们；</a:t>
            </a:r>
            <a:r>
              <a:rPr lang="zh-CN" altLang="en-US" sz="3600" b="1" dirty="0">
                <a:solidFill>
                  <a:srgbClr val="FF0000"/>
                </a:solidFill>
              </a:rPr>
              <a:t>寻找</a:t>
            </a:r>
            <a:r>
              <a:rPr lang="zh-CN" altLang="en-US" sz="3600" b="1" dirty="0"/>
              <a:t>，就寻见；</a:t>
            </a:r>
            <a:r>
              <a:rPr lang="zh-CN" altLang="en-US" sz="3600" b="1" dirty="0">
                <a:solidFill>
                  <a:srgbClr val="FF0000"/>
                </a:solidFill>
              </a:rPr>
              <a:t>叩门</a:t>
            </a:r>
            <a:r>
              <a:rPr lang="zh-CN" altLang="en-US" sz="3600" b="1" dirty="0"/>
              <a:t>，就给你们开门</a:t>
            </a:r>
            <a:r>
              <a:rPr lang="zh-CN" altLang="en-US" sz="3600" b="1" dirty="0" smtClean="0"/>
              <a:t>。</a:t>
            </a:r>
            <a:r>
              <a:rPr lang="en-US" altLang="zh-CN" sz="3600" dirty="0" smtClean="0"/>
              <a:t>Luke </a:t>
            </a:r>
            <a:r>
              <a:rPr lang="zh-CN" altLang="en-US" sz="3600" b="1" dirty="0" smtClean="0"/>
              <a:t>路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11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9</a:t>
            </a:r>
          </a:p>
          <a:p>
            <a:r>
              <a:rPr lang="en-US" altLang="zh-CN" sz="3600" dirty="0" smtClean="0"/>
              <a:t>Action with Lord’s direction. </a:t>
            </a:r>
            <a:r>
              <a:rPr lang="zh-CN" altLang="en-US" sz="3600" b="1" dirty="0" smtClean="0"/>
              <a:t>有主带领的行动。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5071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zh-CN" dirty="0" smtClean="0"/>
              <a:t>Waiting</a:t>
            </a:r>
            <a:r>
              <a:rPr lang="zh-CN" altLang="en-US" dirty="0"/>
              <a:t> </a:t>
            </a:r>
            <a:r>
              <a:rPr lang="en-US" altLang="zh-CN" dirty="0" smtClean="0"/>
              <a:t>by </a:t>
            </a:r>
            <a:r>
              <a:rPr lang="en-US" dirty="0" smtClean="0"/>
              <a:t>Prayer </a:t>
            </a:r>
            <a:r>
              <a:rPr lang="zh-CN" altLang="en-US" b="1" dirty="0" smtClean="0"/>
              <a:t>藉祷告来等候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Prayer comes automatically with scripture reading.</a:t>
            </a:r>
          </a:p>
          <a:p>
            <a:r>
              <a:rPr lang="zh-CN" altLang="en-US" sz="3600" b="1" dirty="0"/>
              <a:t>读</a:t>
            </a:r>
            <a:r>
              <a:rPr lang="zh-CN" altLang="en-US" sz="3600" b="1" dirty="0" smtClean="0"/>
              <a:t>经就会祷告。</a:t>
            </a:r>
            <a:endParaRPr lang="en-US" altLang="zh-CN" sz="3600" b="1" dirty="0" smtClean="0"/>
          </a:p>
          <a:p>
            <a:r>
              <a:rPr lang="en-US" sz="3600" dirty="0" smtClean="0"/>
              <a:t>Church prayer meeting.</a:t>
            </a:r>
          </a:p>
          <a:p>
            <a:r>
              <a:rPr lang="zh-CN" altLang="en-US" sz="3600" b="1" dirty="0"/>
              <a:t>教</a:t>
            </a:r>
            <a:r>
              <a:rPr lang="zh-CN" altLang="en-US" sz="3600" b="1" dirty="0" smtClean="0"/>
              <a:t>会的祷告会。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7156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My own new year wish</a:t>
            </a:r>
            <a:br>
              <a:rPr lang="en-US" dirty="0" smtClean="0"/>
            </a:br>
            <a:r>
              <a:rPr lang="zh-CN" altLang="en-US" b="1" dirty="0" smtClean="0"/>
              <a:t>我自己的新年愿望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3600" dirty="0"/>
              <a:t>Not many of you should become teachers, my fellow believers, because you know that we who teach will be judged more strictly. </a:t>
            </a:r>
          </a:p>
          <a:p>
            <a:r>
              <a:rPr lang="zh-CN" altLang="en-US" sz="3600" b="1" dirty="0">
                <a:latin typeface="SimSun"/>
                <a:ea typeface="SimSun"/>
              </a:rPr>
              <a:t>我的弟兄们，不要多人作师傅，因为晓得我们要受更重的判断。</a:t>
            </a:r>
            <a:r>
              <a:rPr lang="en-US" altLang="zh-CN" sz="3600" dirty="0">
                <a:latin typeface="Georgia"/>
                <a:ea typeface="SimSun"/>
              </a:rPr>
              <a:t> </a:t>
            </a:r>
            <a:r>
              <a:rPr lang="en-US" altLang="zh-CN" sz="3600" dirty="0" smtClean="0">
                <a:latin typeface="Georgia"/>
                <a:ea typeface="SimSun"/>
              </a:rPr>
              <a:t>							Jam </a:t>
            </a:r>
            <a:r>
              <a:rPr lang="zh-CN" altLang="en-US" sz="3600" dirty="0" smtClean="0">
                <a:latin typeface="Georgia"/>
                <a:ea typeface="SimSun"/>
              </a:rPr>
              <a:t>雅 </a:t>
            </a:r>
            <a:r>
              <a:rPr lang="en-US" altLang="zh-CN" sz="3600" dirty="0" smtClean="0">
                <a:latin typeface="Georgia"/>
                <a:ea typeface="SimSun"/>
              </a:rPr>
              <a:t>3:1</a:t>
            </a:r>
            <a:endParaRPr lang="en-US" altLang="zh-CN" sz="3600" dirty="0">
              <a:latin typeface="Georgia"/>
              <a:ea typeface="SimSun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461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ea"/>
              </a:rPr>
              <a:t>In repentance and rest is your salvation, in quietness and trust is your strength</a:t>
            </a:r>
            <a:r>
              <a:rPr lang="en-US" altLang="zh-CN" sz="3600" dirty="0" smtClean="0">
                <a:latin typeface="+mn-ea"/>
              </a:rPr>
              <a:t>.</a:t>
            </a:r>
            <a:endParaRPr lang="en-US" sz="3600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你们得救在乎归回安息；你们得力在乎平静安稳。</a:t>
            </a:r>
            <a:r>
              <a:rPr lang="en-US" altLang="zh-CN" sz="3600" dirty="0" smtClean="0">
                <a:latin typeface="+mn-ea"/>
              </a:rPr>
              <a:t>			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Isa</a:t>
            </a:r>
            <a:r>
              <a:rPr lang="en-US" altLang="zh-CN" sz="3600" dirty="0" smtClean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賽</a:t>
            </a:r>
            <a:r>
              <a:rPr lang="zh-CN" altLang="en-US" sz="3600" dirty="0" smtClean="0">
                <a:latin typeface="+mn-ea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：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8194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But those who wait upon the Lord shall renew their strength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zh-CN" altLang="en-US" sz="3600" b="1" dirty="0" smtClean="0">
                <a:latin typeface="+mn-ea"/>
              </a:rPr>
              <a:t>但那等候耶和华的必从新得力。</a:t>
            </a:r>
            <a:r>
              <a:rPr lang="en-US" altLang="zh-CN" sz="3600" dirty="0" smtClean="0">
                <a:latin typeface="+mn-ea"/>
              </a:rPr>
              <a:t>		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Isa</a:t>
            </a:r>
            <a:r>
              <a:rPr lang="en-US" altLang="zh-CN" sz="3600" dirty="0" smtClean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賽</a:t>
            </a:r>
            <a:r>
              <a:rPr lang="zh-CN" altLang="en-US" sz="3600" dirty="0" smtClean="0">
                <a:latin typeface="+mn-ea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：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31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Year 2012 </a:t>
            </a:r>
            <a:r>
              <a:rPr lang="zh-CN" altLang="en-US" b="1" dirty="0" smtClean="0"/>
              <a:t>年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/>
            <a:r>
              <a:rPr lang="en-US" altLang="zh-CN" sz="3600" dirty="0">
                <a:solidFill>
                  <a:prstClr val="black"/>
                </a:solidFill>
              </a:rPr>
              <a:t>The world did not end on Dec 21, 2012.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去年</a:t>
            </a:r>
            <a:r>
              <a:rPr lang="en-US" altLang="zh-CN" sz="3600" dirty="0">
                <a:solidFill>
                  <a:prstClr val="black"/>
                </a:solidFill>
                <a:latin typeface="+mn-ea"/>
              </a:rPr>
              <a:t>12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月</a:t>
            </a:r>
            <a:r>
              <a:rPr lang="en-US" altLang="zh-CN" sz="3600" dirty="0">
                <a:solidFill>
                  <a:prstClr val="black"/>
                </a:solidFill>
                <a:latin typeface="+mn-ea"/>
              </a:rPr>
              <a:t>21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日，世界末日没有来临。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en-US" sz="3600" dirty="0" smtClean="0"/>
              <a:t>Economy still depressing.</a:t>
            </a:r>
          </a:p>
          <a:p>
            <a:r>
              <a:rPr lang="zh-CN" altLang="en-US" sz="3600" b="1" dirty="0"/>
              <a:t>经</a:t>
            </a:r>
            <a:r>
              <a:rPr lang="zh-CN" altLang="en-US" sz="3600" b="1" dirty="0" smtClean="0"/>
              <a:t>济仍然萧条。</a:t>
            </a:r>
            <a:endParaRPr lang="en-US" altLang="zh-CN" sz="3600" b="1" dirty="0" smtClean="0"/>
          </a:p>
          <a:p>
            <a:r>
              <a:rPr lang="en-US" altLang="zh-CN" sz="3600" dirty="0" smtClean="0"/>
              <a:t>Unemployment rate in NC 9.1%.</a:t>
            </a:r>
          </a:p>
          <a:p>
            <a:r>
              <a:rPr lang="zh-CN" altLang="en-US" sz="3600" b="1" dirty="0"/>
              <a:t>北</a:t>
            </a:r>
            <a:r>
              <a:rPr lang="zh-CN" altLang="en-US" sz="3600" b="1" dirty="0" smtClean="0"/>
              <a:t>卡的失业率 </a:t>
            </a:r>
            <a:r>
              <a:rPr lang="en-US" altLang="zh-CN" sz="3600" dirty="0" smtClean="0"/>
              <a:t>9.1%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413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President Obama </a:t>
            </a:r>
            <a:r>
              <a:rPr lang="en-US" sz="3600" dirty="0">
                <a:solidFill>
                  <a:prstClr val="black"/>
                </a:solidFill>
              </a:rPr>
              <a:t>was re-elected.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奥巴马总统连任成功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3600" dirty="0" smtClean="0">
                <a:solidFill>
                  <a:prstClr val="black"/>
                </a:solidFill>
              </a:rPr>
              <a:t>Sandy Hook elementary school.</a:t>
            </a: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</a:rPr>
              <a:t>桑迪 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. 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胡克小学。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5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New Year Wishes </a:t>
            </a:r>
            <a:r>
              <a:rPr lang="zh-CN" altLang="en-US" b="1" dirty="0" smtClean="0"/>
              <a:t>新年新愿望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600" dirty="0"/>
              <a:t>Then the LORD said to Moses: </a:t>
            </a:r>
            <a:r>
              <a:rPr lang="en-US" sz="3600" dirty="0" smtClean="0"/>
              <a:t>"</a:t>
            </a:r>
            <a:r>
              <a:rPr lang="en-US" sz="3600" dirty="0"/>
              <a:t>Set up the tabernacle, the tent of meeting, on the first day of the first month. 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耶</a:t>
            </a:r>
            <a:r>
              <a:rPr lang="zh-CN" altLang="en-US" sz="3600" b="1" dirty="0"/>
              <a:t>和华晓谕摩西说： </a:t>
            </a:r>
            <a:r>
              <a:rPr lang="zh-CN" altLang="en-US" sz="3600" b="1" dirty="0" smtClean="0"/>
              <a:t>正</a:t>
            </a:r>
            <a:r>
              <a:rPr lang="zh-CN" altLang="en-US" sz="3600" b="1" dirty="0"/>
              <a:t>月初一日，你要立起帐</a:t>
            </a:r>
            <a:r>
              <a:rPr lang="zh-CN" altLang="en-US" sz="3600" b="1" dirty="0" smtClean="0"/>
              <a:t>幕。</a:t>
            </a:r>
            <a:r>
              <a:rPr lang="en-US" altLang="zh-CN" sz="3600" b="1" dirty="0" smtClean="0"/>
              <a:t>		</a:t>
            </a:r>
            <a:r>
              <a:rPr lang="en-US" altLang="zh-CN" sz="3600" dirty="0" err="1" smtClean="0"/>
              <a:t>Exo</a:t>
            </a:r>
            <a:r>
              <a:rPr lang="en-US" altLang="zh-CN" sz="3600" dirty="0" smtClean="0"/>
              <a:t> </a:t>
            </a:r>
            <a:r>
              <a:rPr lang="zh-CN" altLang="en-US" sz="3600" b="1" dirty="0" smtClean="0"/>
              <a:t>出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40:1-2</a:t>
            </a:r>
          </a:p>
          <a:p>
            <a:r>
              <a:rPr lang="en-US" altLang="zh-CN" sz="3600" dirty="0" smtClean="0"/>
              <a:t>Worship the Lord. </a:t>
            </a:r>
            <a:r>
              <a:rPr lang="zh-CN" altLang="en-US" sz="3600" b="1" dirty="0" smtClean="0"/>
              <a:t>敬拜神。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3445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3600" dirty="0"/>
              <a:t>They began the consecration on the first day of the first </a:t>
            </a:r>
            <a:r>
              <a:rPr lang="en-US" sz="3600" dirty="0" smtClean="0"/>
              <a:t>month.</a:t>
            </a:r>
          </a:p>
          <a:p>
            <a:r>
              <a:rPr lang="zh-CN" altLang="en-US" sz="3600" b="1" dirty="0"/>
              <a:t>从正月初一日洁净</a:t>
            </a:r>
            <a:r>
              <a:rPr lang="zh-CN" altLang="en-US" sz="3600" b="1" dirty="0" smtClean="0"/>
              <a:t>起。 </a:t>
            </a:r>
            <a:r>
              <a:rPr lang="en-US" altLang="zh-CN" sz="3600" b="1" dirty="0" smtClean="0"/>
              <a:t>								</a:t>
            </a:r>
            <a:r>
              <a:rPr lang="en-US" altLang="zh-CN" sz="3600" dirty="0" smtClean="0"/>
              <a:t>2Ch </a:t>
            </a:r>
            <a:r>
              <a:rPr lang="zh-CN" altLang="en-US" sz="3600" b="1" dirty="0" smtClean="0"/>
              <a:t>代下</a:t>
            </a:r>
            <a:r>
              <a:rPr lang="en-US" altLang="zh-CN" sz="3600" dirty="0" smtClean="0"/>
              <a:t>29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17</a:t>
            </a:r>
          </a:p>
          <a:p>
            <a:r>
              <a:rPr lang="en-US" altLang="zh-CN" sz="3600" dirty="0" smtClean="0"/>
              <a:t>The priests consecrated the holy temple.</a:t>
            </a:r>
          </a:p>
          <a:p>
            <a:r>
              <a:rPr lang="zh-CN" altLang="en-US" sz="3600" b="1" dirty="0"/>
              <a:t>祭</a:t>
            </a:r>
            <a:r>
              <a:rPr lang="zh-CN" altLang="en-US" sz="3600" b="1" dirty="0" smtClean="0"/>
              <a:t>司们洁净了圣殿。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0683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zh-CN" dirty="0" smtClean="0"/>
              <a:t>Sunday worship </a:t>
            </a:r>
            <a:r>
              <a:rPr lang="zh-CN" altLang="en-US" b="1" dirty="0" smtClean="0"/>
              <a:t>主日崇拜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altLang="zh-CN" sz="3600" dirty="0"/>
              <a:t>I rejoiced with those who said to me, "Let us go to the house of the LORD." </a:t>
            </a:r>
            <a:endParaRPr lang="en-US" altLang="zh-CN" sz="3600" dirty="0" smtClean="0"/>
          </a:p>
          <a:p>
            <a:r>
              <a:rPr lang="zh-CN" altLang="en-US" sz="3600" b="1" dirty="0" smtClean="0"/>
              <a:t>人对我说，我们往耶和华的殿去，我就欢喜。</a:t>
            </a:r>
            <a:r>
              <a:rPr lang="en-US" altLang="zh-CN" sz="3600" b="1" dirty="0" smtClean="0"/>
              <a:t>		</a:t>
            </a:r>
            <a:r>
              <a:rPr lang="en-US" altLang="zh-CN" sz="3600" dirty="0" err="1" smtClean="0"/>
              <a:t>Psa</a:t>
            </a:r>
            <a:r>
              <a:rPr lang="en-US" altLang="zh-CN" sz="3600" dirty="0" smtClean="0"/>
              <a:t> </a:t>
            </a:r>
            <a:r>
              <a:rPr lang="zh-CN" altLang="en-US" sz="3600" b="1" dirty="0"/>
              <a:t>诗</a:t>
            </a:r>
            <a:r>
              <a:rPr lang="zh-CN" altLang="en-US" sz="3600" dirty="0"/>
              <a:t> </a:t>
            </a:r>
            <a:r>
              <a:rPr lang="en-US" altLang="zh-CN" sz="3600" dirty="0"/>
              <a:t>122:1</a:t>
            </a:r>
            <a:endParaRPr lang="en-US" sz="3600" dirty="0" smtClean="0"/>
          </a:p>
          <a:p>
            <a:r>
              <a:rPr lang="en-US" sz="3600" dirty="0" smtClean="0"/>
              <a:t>Please do not be late.</a:t>
            </a:r>
          </a:p>
          <a:p>
            <a:r>
              <a:rPr lang="zh-CN" altLang="en-US" sz="3600" b="1" dirty="0" smtClean="0"/>
              <a:t>请不要迟到。</a:t>
            </a:r>
            <a:endParaRPr lang="en-US" altLang="zh-CN" sz="3600" b="1" dirty="0" smtClean="0"/>
          </a:p>
          <a:p>
            <a:r>
              <a:rPr lang="en-US" sz="3600" dirty="0" smtClean="0"/>
              <a:t>Lord is waiting for you.</a:t>
            </a:r>
          </a:p>
          <a:p>
            <a:r>
              <a:rPr lang="zh-CN" altLang="en-US" sz="3600" b="1" dirty="0" smtClean="0"/>
              <a:t>主在等候你。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4418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ea"/>
              </a:rPr>
              <a:t>In quietness </a:t>
            </a:r>
            <a:r>
              <a:rPr lang="en-US" dirty="0">
                <a:latin typeface="+mn-ea"/>
              </a:rPr>
              <a:t>and </a:t>
            </a:r>
            <a:r>
              <a:rPr lang="en-US" dirty="0" smtClean="0">
                <a:latin typeface="+mn-ea"/>
              </a:rPr>
              <a:t>trust </a:t>
            </a:r>
            <a:r>
              <a:rPr lang="zh-CN" altLang="en-US" b="1" dirty="0" smtClean="0">
                <a:solidFill>
                  <a:prstClr val="black"/>
                </a:solidFill>
                <a:latin typeface="宋体"/>
                <a:cs typeface="+mn-cs"/>
              </a:rPr>
              <a:t>平</a:t>
            </a:r>
            <a:r>
              <a:rPr lang="zh-CN" altLang="en-US" b="1" dirty="0">
                <a:solidFill>
                  <a:prstClr val="black"/>
                </a:solidFill>
                <a:latin typeface="宋体"/>
                <a:cs typeface="+mn-cs"/>
              </a:rPr>
              <a:t>静安稳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prstClr val="black"/>
                </a:solidFill>
              </a:rPr>
              <a:t>In repentance and rest is your salvation, in quietness and trust is your strength</a:t>
            </a:r>
            <a:r>
              <a:rPr lang="en-US" altLang="zh-CN" sz="3600" dirty="0">
                <a:solidFill>
                  <a:prstClr val="black"/>
                </a:solidFill>
                <a:latin typeface="宋体"/>
              </a:rPr>
              <a:t>.</a:t>
            </a:r>
            <a:endParaRPr lang="en-US" sz="36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你们得救在乎归回安息；你们得力在乎平静安稳。</a:t>
            </a:r>
            <a:r>
              <a:rPr lang="en-US" altLang="zh-CN" sz="3600" dirty="0">
                <a:solidFill>
                  <a:prstClr val="black"/>
                </a:solidFill>
                <a:latin typeface="宋体"/>
              </a:rPr>
              <a:t>		</a:t>
            </a:r>
            <a:r>
              <a:rPr lang="en-US" altLang="zh-CN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Isa</a:t>
            </a:r>
            <a:r>
              <a:rPr lang="en-US" altLang="zh-CN" sz="3600" dirty="0" smtClean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賽</a:t>
            </a:r>
            <a:r>
              <a:rPr lang="zh-CN" altLang="en-US" sz="3600" dirty="0">
                <a:solidFill>
                  <a:prstClr val="black"/>
                </a:solidFill>
                <a:latin typeface="宋体"/>
              </a:rPr>
              <a:t> </a:t>
            </a:r>
            <a:r>
              <a:rPr lang="en-US" altLang="zh-CN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zh-CN" alt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：</a:t>
            </a:r>
            <a:r>
              <a:rPr lang="en-US" altLang="zh-CN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>
              <a:spcBef>
                <a:spcPts val="0"/>
              </a:spcBef>
            </a:pPr>
            <a:r>
              <a:rPr lang="en-US" altLang="zh-CN" sz="3600" dirty="0" smtClean="0">
                <a:solidFill>
                  <a:prstClr val="black"/>
                </a:solidFill>
                <a:cs typeface="Arial" pitchFamily="34" charset="0"/>
              </a:rPr>
              <a:t>Closeness with the Lord </a:t>
            </a:r>
            <a:r>
              <a:rPr lang="zh-CN" altLang="en-US" sz="3600" b="1" dirty="0" smtClean="0">
                <a:solidFill>
                  <a:prstClr val="black"/>
                </a:solidFill>
                <a:cs typeface="Arial" pitchFamily="34" charset="0"/>
              </a:rPr>
              <a:t>与主亲近。</a:t>
            </a:r>
            <a:endParaRPr lang="en-US" altLang="zh-CN" sz="3600" b="1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CN" sz="3600" dirty="0" smtClean="0">
                <a:solidFill>
                  <a:prstClr val="black"/>
                </a:solidFill>
                <a:cs typeface="Arial" pitchFamily="34" charset="0"/>
              </a:rPr>
              <a:t>Emphasizing</a:t>
            </a:r>
            <a:r>
              <a:rPr lang="en-US" altLang="zh-CN" sz="3600" b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altLang="zh-CN" sz="3600" dirty="0" smtClean="0">
                <a:solidFill>
                  <a:prstClr val="black"/>
                </a:solidFill>
                <a:cs typeface="Arial" pitchFamily="34" charset="0"/>
              </a:rPr>
              <a:t>a personal relationship with the Lord. </a:t>
            </a:r>
            <a:r>
              <a:rPr lang="zh-CN" altLang="en-US" sz="3600" b="1" dirty="0" smtClean="0">
                <a:solidFill>
                  <a:prstClr val="black"/>
                </a:solidFill>
                <a:cs typeface="Arial" pitchFamily="34" charset="0"/>
              </a:rPr>
              <a:t>强调与主的亲密关系。</a:t>
            </a:r>
            <a:endParaRPr lang="en-US" altLang="zh-CN" sz="3600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0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zh-CN" dirty="0" smtClean="0"/>
              <a:t>Reading Scripture </a:t>
            </a:r>
            <a:r>
              <a:rPr lang="zh-CN" altLang="en-US" b="1" dirty="0" smtClean="0"/>
              <a:t>读经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Finishing the entire bible in one year?</a:t>
            </a:r>
          </a:p>
          <a:p>
            <a:r>
              <a:rPr lang="zh-CN" altLang="en-US" sz="3600" b="1" dirty="0" smtClean="0"/>
              <a:t>一年读完圣经一次？</a:t>
            </a:r>
            <a:endParaRPr lang="en-US" altLang="zh-CN" sz="3600" b="1" dirty="0" smtClean="0"/>
          </a:p>
          <a:p>
            <a:r>
              <a:rPr lang="en-US" sz="3600" dirty="0" smtClean="0"/>
              <a:t>Reading plan by Rev. Chuck </a:t>
            </a:r>
            <a:r>
              <a:rPr lang="en-US" sz="3600" dirty="0" err="1" smtClean="0"/>
              <a:t>Swindoll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Swindoll</a:t>
            </a:r>
            <a:r>
              <a:rPr lang="en-US" sz="3600" dirty="0" smtClean="0"/>
              <a:t> </a:t>
            </a:r>
            <a:r>
              <a:rPr lang="zh-CN" altLang="en-US" sz="3600" b="1" dirty="0" smtClean="0"/>
              <a:t>牧师的读经计划表。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5146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7346</TotalTime>
  <Words>817</Words>
  <Application>Microsoft Macintosh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New Year New Wishes 新年新愿望</vt:lpstr>
      <vt:lpstr>PowerPoint Presentation</vt:lpstr>
      <vt:lpstr>Year 2012 年</vt:lpstr>
      <vt:lpstr>PowerPoint Presentation</vt:lpstr>
      <vt:lpstr>New Year Wishes 新年新愿望</vt:lpstr>
      <vt:lpstr>PowerPoint Presentation</vt:lpstr>
      <vt:lpstr>Sunday worship 主日崇拜</vt:lpstr>
      <vt:lpstr>In quietness and trust 平静安稳</vt:lpstr>
      <vt:lpstr>Reading Scripture 读经</vt:lpstr>
      <vt:lpstr>Lord taught us how to pray 主教导我们祷告</vt:lpstr>
      <vt:lpstr>Hallowed be your name 尊你的名为圣</vt:lpstr>
      <vt:lpstr>Your kingdom come 愿你的国降临</vt:lpstr>
      <vt:lpstr>God’s will 神的旨意</vt:lpstr>
      <vt:lpstr>Stronger families 更稳固的家庭</vt:lpstr>
      <vt:lpstr>Love each other 彼此相爱</vt:lpstr>
      <vt:lpstr>Renewed strength 从新得力</vt:lpstr>
      <vt:lpstr>Wait and do nothing 光等不做？</vt:lpstr>
      <vt:lpstr>Waiting by Prayer 藉祷告来等候</vt:lpstr>
      <vt:lpstr>My own new year wish 我自己的新年愿望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Wishes 新年新愿望</dc:title>
  <dc:creator>Leaf</dc:creator>
  <cp:lastModifiedBy>Shilling Huang</cp:lastModifiedBy>
  <cp:revision>39</cp:revision>
  <cp:lastPrinted>2013-01-06T14:20:23Z</cp:lastPrinted>
  <dcterms:created xsi:type="dcterms:W3CDTF">2012-12-19T01:02:21Z</dcterms:created>
  <dcterms:modified xsi:type="dcterms:W3CDTF">2013-01-06T14:27:38Z</dcterms:modified>
</cp:coreProperties>
</file>