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80" r:id="rId12"/>
    <p:sldId id="266" r:id="rId13"/>
    <p:sldId id="267" r:id="rId14"/>
    <p:sldId id="281" r:id="rId15"/>
    <p:sldId id="268" r:id="rId16"/>
    <p:sldId id="269" r:id="rId17"/>
    <p:sldId id="270" r:id="rId18"/>
    <p:sldId id="271" r:id="rId19"/>
    <p:sldId id="273" r:id="rId20"/>
    <p:sldId id="282" r:id="rId21"/>
    <p:sldId id="274" r:id="rId22"/>
    <p:sldId id="272" r:id="rId23"/>
    <p:sldId id="275" r:id="rId24"/>
    <p:sldId id="278" r:id="rId25"/>
    <p:sldId id="277" r:id="rId26"/>
    <p:sldId id="279" r:id="rId27"/>
    <p:sldId id="276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93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CD08E-0D51-4B67-8C8E-743359CCF205}" type="datetimeFigureOut">
              <a:rPr lang="en-US" smtClean="0"/>
              <a:t>7/7/2012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727C6-BC98-46B7-B90B-AEEF5B886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398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CD08E-0D51-4B67-8C8E-743359CCF205}" type="datetimeFigureOut">
              <a:rPr lang="en-US" smtClean="0"/>
              <a:t>7/7/2012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727C6-BC98-46B7-B90B-AEEF5B886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133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CD08E-0D51-4B67-8C8E-743359CCF205}" type="datetimeFigureOut">
              <a:rPr lang="en-US" smtClean="0"/>
              <a:t>7/7/2012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727C6-BC98-46B7-B90B-AEEF5B886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481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CD08E-0D51-4B67-8C8E-743359CCF205}" type="datetimeFigureOut">
              <a:rPr lang="en-US" smtClean="0"/>
              <a:t>7/7/2012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727C6-BC98-46B7-B90B-AEEF5B886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995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CD08E-0D51-4B67-8C8E-743359CCF205}" type="datetimeFigureOut">
              <a:rPr lang="en-US" smtClean="0"/>
              <a:t>7/7/2012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727C6-BC98-46B7-B90B-AEEF5B886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791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CD08E-0D51-4B67-8C8E-743359CCF205}" type="datetimeFigureOut">
              <a:rPr lang="en-US" smtClean="0"/>
              <a:t>7/7/2012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727C6-BC98-46B7-B90B-AEEF5B886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28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CD08E-0D51-4B67-8C8E-743359CCF205}" type="datetimeFigureOut">
              <a:rPr lang="en-US" smtClean="0"/>
              <a:t>7/7/2012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727C6-BC98-46B7-B90B-AEEF5B886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74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CD08E-0D51-4B67-8C8E-743359CCF205}" type="datetimeFigureOut">
              <a:rPr lang="en-US" smtClean="0"/>
              <a:t>7/7/2012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727C6-BC98-46B7-B90B-AEEF5B886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555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CD08E-0D51-4B67-8C8E-743359CCF205}" type="datetimeFigureOut">
              <a:rPr lang="en-US" smtClean="0"/>
              <a:t>7/7/2012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727C6-BC98-46B7-B90B-AEEF5B886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127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CD08E-0D51-4B67-8C8E-743359CCF205}" type="datetimeFigureOut">
              <a:rPr lang="en-US" smtClean="0"/>
              <a:t>7/7/2012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727C6-BC98-46B7-B90B-AEEF5B886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003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CD08E-0D51-4B67-8C8E-743359CCF205}" type="datetimeFigureOut">
              <a:rPr lang="en-US" smtClean="0"/>
              <a:t>7/7/2012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727C6-BC98-46B7-B90B-AEEF5B886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970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CD08E-0D51-4B67-8C8E-743359CCF205}" type="datetimeFigureOut">
              <a:rPr lang="en-US" smtClean="0"/>
              <a:t>7/7/2012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727C6-BC98-46B7-B90B-AEEF5B886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729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 smtClean="0"/>
              <a:t>默然不语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 smtClean="0">
                <a:solidFill>
                  <a:schemeClr val="tx1"/>
                </a:solidFill>
              </a:rPr>
              <a:t>黄力夫弟兄</a:t>
            </a:r>
            <a:endParaRPr lang="en-US" altLang="zh-CN" sz="3600" b="1" dirty="0" smtClean="0">
              <a:solidFill>
                <a:schemeClr val="tx1"/>
              </a:solidFill>
            </a:endParaRPr>
          </a:p>
          <a:p>
            <a:r>
              <a:rPr lang="zh-CN" altLang="en-US" sz="3600" b="1" dirty="0">
                <a:solidFill>
                  <a:schemeClr val="tx1"/>
                </a:solidFill>
              </a:rPr>
              <a:t>北</a:t>
            </a:r>
            <a:r>
              <a:rPr lang="zh-CN" altLang="en-US" sz="3600" b="1" dirty="0" smtClean="0">
                <a:solidFill>
                  <a:schemeClr val="tx1"/>
                </a:solidFill>
              </a:rPr>
              <a:t>卡华人福音基督教会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723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zh-CN" altLang="en-US" b="1" dirty="0" smtClean="0"/>
              <a:t>憋得难受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06963"/>
          </a:xfrm>
        </p:spPr>
        <p:txBody>
          <a:bodyPr/>
          <a:lstStyle/>
          <a:p>
            <a:r>
              <a:rPr lang="zh-CN" altLang="en-US" b="1" dirty="0" smtClean="0"/>
              <a:t>我默然无声，连好话也不出口；我的愁苦就发动了， 我的心在我里面发热。</a:t>
            </a:r>
            <a:endParaRPr lang="en-US" altLang="zh-CN" b="1" dirty="0" smtClean="0"/>
          </a:p>
          <a:p>
            <a:r>
              <a:rPr lang="zh-CN" altLang="en-US" b="1" dirty="0" smtClean="0"/>
              <a:t>连好话也不出口。全憋住了</a:t>
            </a:r>
            <a:r>
              <a:rPr lang="zh-CN" altLang="en-US" b="1" dirty="0" smtClean="0"/>
              <a:t>。</a:t>
            </a:r>
            <a:endParaRPr lang="en-US" altLang="zh-CN" b="1" dirty="0" smtClean="0"/>
          </a:p>
          <a:p>
            <a:r>
              <a:rPr lang="zh-CN" altLang="en-US" b="1" dirty="0" smtClean="0"/>
              <a:t>用爱心说诚实话。</a:t>
            </a:r>
            <a:endParaRPr lang="en-US" altLang="zh-CN" b="1" dirty="0" smtClean="0"/>
          </a:p>
          <a:p>
            <a:r>
              <a:rPr lang="zh-CN" altLang="en-US" b="1" dirty="0" smtClean="0"/>
              <a:t>好难。</a:t>
            </a:r>
            <a:endParaRPr lang="en-US" altLang="zh-CN" b="1" dirty="0" smtClean="0"/>
          </a:p>
          <a:p>
            <a:r>
              <a:rPr lang="zh-CN" altLang="en-US" b="1" dirty="0"/>
              <a:t>自</a:t>
            </a:r>
            <a:r>
              <a:rPr lang="zh-CN" altLang="en-US" b="1" dirty="0" smtClean="0"/>
              <a:t>己的经验。</a:t>
            </a:r>
            <a:endParaRPr lang="en-US" altLang="zh-CN" b="1" dirty="0" smtClean="0"/>
          </a:p>
        </p:txBody>
      </p:sp>
    </p:spTree>
    <p:extLst>
      <p:ext uri="{BB962C8B-B14F-4D97-AF65-F5344CB8AC3E}">
        <p14:creationId xmlns:p14="http://schemas.microsoft.com/office/powerpoint/2010/main" val="21162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4525963"/>
          </a:xfrm>
        </p:spPr>
        <p:txBody>
          <a:bodyPr/>
          <a:lstStyle/>
          <a:p>
            <a:r>
              <a:rPr lang="zh-CN" altLang="en-US" b="1" dirty="0"/>
              <a:t>我默想的时候，火就烧起，我便用舌头说话。 </a:t>
            </a:r>
          </a:p>
          <a:p>
            <a:r>
              <a:rPr lang="zh-CN" altLang="en-US" b="1" dirty="0"/>
              <a:t>憋不住了</a:t>
            </a:r>
            <a:r>
              <a:rPr lang="zh-CN" altLang="en-US" b="1" dirty="0"/>
              <a:t>。可能是骂了恶人。</a:t>
            </a:r>
          </a:p>
          <a:p>
            <a:r>
              <a:rPr lang="zh-CN" altLang="en-US" b="1" dirty="0" smtClean="0"/>
              <a:t>出</a:t>
            </a:r>
            <a:r>
              <a:rPr lang="zh-CN" altLang="en-US" b="1" dirty="0"/>
              <a:t>了一口气。</a:t>
            </a:r>
          </a:p>
          <a:p>
            <a:r>
              <a:rPr lang="zh-CN" altLang="en-US" b="1" dirty="0" smtClean="0"/>
              <a:t>大</a:t>
            </a:r>
            <a:r>
              <a:rPr lang="zh-CN" altLang="en-US" b="1" dirty="0"/>
              <a:t>卫犯了舌头的罪</a:t>
            </a:r>
            <a:r>
              <a:rPr lang="zh-CN" altLang="en-US" b="1" dirty="0" smtClean="0"/>
              <a:t>。</a:t>
            </a:r>
            <a:endParaRPr lang="en-US" altLang="zh-CN" b="1" dirty="0" smtClean="0"/>
          </a:p>
          <a:p>
            <a:r>
              <a:rPr lang="zh-CN" altLang="en-US" b="1" dirty="0"/>
              <a:t>自</a:t>
            </a:r>
            <a:r>
              <a:rPr lang="zh-CN" altLang="en-US" b="1" dirty="0" smtClean="0"/>
              <a:t>己的经验。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1126015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zh-CN" altLang="en-US" b="1" dirty="0" smtClean="0"/>
              <a:t>转眼仰望神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zh-CN" altLang="en-US" b="1" dirty="0" smtClean="0">
                <a:latin typeface="+mn-ea"/>
              </a:rPr>
              <a:t>大卫的灵命好高。</a:t>
            </a:r>
            <a:endParaRPr lang="en-US" altLang="zh-CN" b="1" dirty="0" smtClean="0">
              <a:latin typeface="+mn-ea"/>
            </a:endParaRPr>
          </a:p>
          <a:p>
            <a:r>
              <a:rPr lang="zh-CN" altLang="en-US" b="1" dirty="0" smtClean="0">
                <a:latin typeface="+mn-ea"/>
              </a:rPr>
              <a:t>在关键的时候转向神。</a:t>
            </a:r>
            <a:endParaRPr lang="en-US" altLang="zh-CN" b="1" dirty="0" smtClean="0">
              <a:latin typeface="+mn-ea"/>
            </a:endParaRPr>
          </a:p>
          <a:p>
            <a:r>
              <a:rPr lang="zh-CN" altLang="en-US" b="1" dirty="0" smtClean="0">
                <a:latin typeface="+mn-ea"/>
              </a:rPr>
              <a:t>耶和华啊！</a:t>
            </a:r>
            <a:endParaRPr lang="en-US" altLang="zh-CN" b="1" dirty="0" smtClean="0">
              <a:latin typeface="+mn-ea"/>
            </a:endParaRPr>
          </a:p>
          <a:p>
            <a:r>
              <a:rPr lang="zh-CN" altLang="en-US" b="1" dirty="0" smtClean="0">
                <a:latin typeface="+mn-ea"/>
              </a:rPr>
              <a:t>叫得太好了。这样祷告的人有福了。</a:t>
            </a:r>
            <a:endParaRPr lang="en-US" altLang="zh-CN" b="1" dirty="0" smtClean="0">
              <a:latin typeface="+mn-ea"/>
            </a:endParaRPr>
          </a:p>
          <a:p>
            <a:r>
              <a:rPr lang="zh-CN" altLang="en-US" b="1" dirty="0">
                <a:latin typeface="+mn-ea"/>
              </a:rPr>
              <a:t>我</a:t>
            </a:r>
            <a:r>
              <a:rPr lang="zh-CN" altLang="en-US" b="1" dirty="0" smtClean="0">
                <a:latin typeface="+mn-ea"/>
              </a:rPr>
              <a:t>们看他的祷告。</a:t>
            </a:r>
            <a:endParaRPr lang="en-US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84779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zh-CN" altLang="en-US" b="1" dirty="0" smtClean="0"/>
              <a:t>先看自己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82000" cy="4906963"/>
          </a:xfrm>
        </p:spPr>
        <p:txBody>
          <a:bodyPr/>
          <a:lstStyle/>
          <a:p>
            <a:r>
              <a:rPr lang="zh-CN" altLang="en-US" b="1" dirty="0"/>
              <a:t>耶和华啊，求</a:t>
            </a:r>
            <a:r>
              <a:rPr lang="zh-CN" altLang="en-US" b="1" dirty="0" smtClean="0"/>
              <a:t>你叫我晓得我身之终！我的寿数几何？叫我知道我的生命不长！ 你使我的年日窄如手掌；我一生的年数，在你面前如同无有。</a:t>
            </a:r>
            <a:endParaRPr lang="en-US" altLang="zh-CN" b="1" dirty="0" smtClean="0"/>
          </a:p>
          <a:p>
            <a:r>
              <a:rPr lang="zh-CN" altLang="en-US" b="1" dirty="0" smtClean="0"/>
              <a:t>大卫一面生气，一面看见自己犯了罪。</a:t>
            </a:r>
            <a:endParaRPr lang="en-US" altLang="zh-CN" b="1" dirty="0" smtClean="0"/>
          </a:p>
          <a:p>
            <a:r>
              <a:rPr lang="zh-CN" altLang="en-US" b="1" dirty="0" smtClean="0"/>
              <a:t>晚</a:t>
            </a:r>
            <a:r>
              <a:rPr lang="zh-CN" altLang="en-US" b="1" dirty="0" smtClean="0"/>
              <a:t>年的大卫，首先看到自己的有</a:t>
            </a:r>
            <a:r>
              <a:rPr lang="zh-CN" altLang="en-US" b="1" dirty="0" smtClean="0"/>
              <a:t>限年月。</a:t>
            </a:r>
            <a:endParaRPr lang="en-US" altLang="zh-CN" b="1" dirty="0" smtClean="0"/>
          </a:p>
        </p:txBody>
      </p:sp>
    </p:spTree>
    <p:extLst>
      <p:ext uri="{BB962C8B-B14F-4D97-AF65-F5344CB8AC3E}">
        <p14:creationId xmlns:p14="http://schemas.microsoft.com/office/powerpoint/2010/main" val="1718920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r>
              <a:rPr lang="zh-CN" altLang="en-US" b="1" dirty="0"/>
              <a:t>也</a:t>
            </a:r>
            <a:r>
              <a:rPr lang="zh-CN" altLang="en-US" b="1" dirty="0" smtClean="0"/>
              <a:t>看</a:t>
            </a:r>
            <a:r>
              <a:rPr lang="zh-CN" altLang="en-US" b="1" dirty="0"/>
              <a:t>见神的永恒。</a:t>
            </a:r>
          </a:p>
          <a:p>
            <a:r>
              <a:rPr lang="zh-CN" altLang="en-US" b="1" dirty="0"/>
              <a:t>我们在怒气中的祷告，要从定</a:t>
            </a:r>
            <a:r>
              <a:rPr lang="zh-CN" altLang="en-US" b="1" dirty="0" smtClean="0"/>
              <a:t>睛在永</a:t>
            </a:r>
            <a:r>
              <a:rPr lang="zh-CN" altLang="en-US" b="1" dirty="0"/>
              <a:t>恒的神开始。</a:t>
            </a:r>
          </a:p>
          <a:p>
            <a:r>
              <a:rPr lang="zh-CN" altLang="en-US" b="1" dirty="0" smtClean="0"/>
              <a:t>而不是：“主啊，你看他把我气得！”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01955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zh-CN" altLang="en-US" b="1" dirty="0" smtClean="0"/>
              <a:t>火气渐消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4906963"/>
          </a:xfrm>
        </p:spPr>
        <p:txBody>
          <a:bodyPr/>
          <a:lstStyle/>
          <a:p>
            <a:r>
              <a:rPr lang="zh-CN" altLang="en-US" b="1" dirty="0" smtClean="0"/>
              <a:t>各人最稳妥（站稳）的时候，真是全然虚幻。</a:t>
            </a:r>
            <a:endParaRPr lang="en-US" altLang="zh-CN" b="1" dirty="0" smtClean="0"/>
          </a:p>
          <a:p>
            <a:r>
              <a:rPr lang="zh-CN" altLang="en-US" b="1" dirty="0" smtClean="0"/>
              <a:t>世人行动实系幻影。他们忙乱，真是枉然；积蓄财宝，不知将来有谁收取。</a:t>
            </a:r>
            <a:endParaRPr lang="en-US" altLang="zh-CN" b="1" dirty="0" smtClean="0"/>
          </a:p>
          <a:p>
            <a:r>
              <a:rPr lang="zh-CN" altLang="en-US" b="1" dirty="0" smtClean="0"/>
              <a:t>忙乱，积蓄财宝。是得罪大卫的人的光景？</a:t>
            </a:r>
            <a:endParaRPr lang="en-US" altLang="zh-CN" b="1" dirty="0" smtClean="0"/>
          </a:p>
          <a:p>
            <a:r>
              <a:rPr lang="zh-CN" altLang="en-US" b="1" dirty="0" smtClean="0"/>
              <a:t>幻影，虚幻，枉然，将来有谁收取。</a:t>
            </a:r>
            <a:endParaRPr lang="en-US" altLang="zh-CN" b="1" dirty="0" smtClean="0"/>
          </a:p>
          <a:p>
            <a:r>
              <a:rPr lang="zh-CN" altLang="en-US" b="1" dirty="0"/>
              <a:t>都</a:t>
            </a:r>
            <a:r>
              <a:rPr lang="zh-CN" altLang="en-US" b="1" dirty="0" smtClean="0"/>
              <a:t>是从永恒的角度来看的。</a:t>
            </a:r>
            <a:endParaRPr lang="en-US" altLang="zh-CN" b="1" dirty="0" smtClean="0"/>
          </a:p>
          <a:p>
            <a:r>
              <a:rPr lang="zh-CN" altLang="en-US" b="1" dirty="0" smtClean="0"/>
              <a:t>世人，包括大卫自己。</a:t>
            </a:r>
            <a:endParaRPr lang="en-US" altLang="zh-CN" b="1" dirty="0" smtClean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32834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zh-CN" altLang="en-US" b="1" dirty="0" smtClean="0"/>
              <a:t>不一样的祷告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05800" cy="4906963"/>
          </a:xfrm>
        </p:spPr>
        <p:txBody>
          <a:bodyPr/>
          <a:lstStyle/>
          <a:p>
            <a:r>
              <a:rPr lang="zh-CN" altLang="en-US" b="1" dirty="0" smtClean="0"/>
              <a:t>主啊，如今我等什麽呢？我的指望在乎你！</a:t>
            </a:r>
            <a:endParaRPr lang="en-US" altLang="zh-CN" b="1" dirty="0" smtClean="0"/>
          </a:p>
          <a:p>
            <a:r>
              <a:rPr lang="zh-CN" altLang="en-US" b="1" dirty="0" smtClean="0"/>
              <a:t>如今。语气突然转变。从消极变积极。</a:t>
            </a:r>
            <a:endParaRPr lang="en-US" altLang="zh-CN" b="1" dirty="0" smtClean="0"/>
          </a:p>
          <a:p>
            <a:r>
              <a:rPr lang="zh-CN" altLang="en-US" b="1" dirty="0" smtClean="0"/>
              <a:t>大卫继续向前看，看到一丝亮光，就是神自己。</a:t>
            </a:r>
            <a:endParaRPr lang="en-US" altLang="zh-CN" b="1" dirty="0" smtClean="0"/>
          </a:p>
          <a:p>
            <a:r>
              <a:rPr lang="zh-CN" altLang="en-US" b="1" dirty="0" smtClean="0"/>
              <a:t>“指望”：盼望。“信爱望”的“望”。</a:t>
            </a:r>
            <a:endParaRPr lang="en-US" altLang="zh-CN" b="1" dirty="0" smtClean="0"/>
          </a:p>
          <a:p>
            <a:r>
              <a:rPr lang="zh-CN" altLang="en-US" b="1" dirty="0" smtClean="0"/>
              <a:t>用心的眼睛向前看</a:t>
            </a:r>
            <a:r>
              <a:rPr lang="zh-CN" altLang="en-US" b="1" dirty="0" smtClean="0"/>
              <a:t>。看见“你”，就是神。</a:t>
            </a:r>
            <a:endParaRPr lang="en-US" altLang="zh-CN" b="1" dirty="0" smtClean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45283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r>
              <a:rPr lang="zh-CN" altLang="en-US" b="1" dirty="0" smtClean="0"/>
              <a:t>看见永恒的神，爱我们的神。</a:t>
            </a:r>
            <a:endParaRPr lang="en-US" altLang="zh-CN" b="1" dirty="0" smtClean="0"/>
          </a:p>
          <a:p>
            <a:r>
              <a:rPr lang="zh-CN" altLang="en-US" b="1" dirty="0" smtClean="0"/>
              <a:t>态度变成积极。</a:t>
            </a:r>
            <a:endParaRPr lang="en-US" altLang="zh-CN" b="1" dirty="0" smtClean="0"/>
          </a:p>
          <a:p>
            <a:r>
              <a:rPr lang="zh-CN" altLang="en-US" b="1" dirty="0" smtClean="0"/>
              <a:t>如</a:t>
            </a:r>
            <a:r>
              <a:rPr lang="zh-CN" altLang="en-US" b="1" dirty="0" smtClean="0"/>
              <a:t>今我等什麽呢？</a:t>
            </a:r>
            <a:endParaRPr lang="en-US" altLang="zh-CN" b="1" dirty="0" smtClean="0"/>
          </a:p>
          <a:p>
            <a:r>
              <a:rPr lang="zh-CN" altLang="en-US" b="1" dirty="0" smtClean="0"/>
              <a:t>我现在就要为永恒做预备。</a:t>
            </a:r>
            <a:endParaRPr lang="en-US" altLang="zh-CN" b="1" dirty="0" smtClean="0"/>
          </a:p>
          <a:p>
            <a:r>
              <a:rPr lang="zh-CN" altLang="en-US" b="1" dirty="0"/>
              <a:t>如</a:t>
            </a:r>
            <a:r>
              <a:rPr lang="zh-CN" altLang="en-US" b="1" dirty="0" smtClean="0"/>
              <a:t>何着手？</a:t>
            </a:r>
            <a:endParaRPr lang="en-US" altLang="zh-CN" b="1" dirty="0" smtClean="0"/>
          </a:p>
        </p:txBody>
      </p:sp>
    </p:spTree>
    <p:extLst>
      <p:ext uri="{BB962C8B-B14F-4D97-AF65-F5344CB8AC3E}">
        <p14:creationId xmlns:p14="http://schemas.microsoft.com/office/powerpoint/2010/main" val="529915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r>
              <a:rPr lang="zh-CN" altLang="en-US" b="1" dirty="0" smtClean="0">
                <a:latin typeface="+mn-ea"/>
              </a:rPr>
              <a:t>求你救我脱离一切的过犯，不要使我受愚顽人的羞辱。</a:t>
            </a:r>
            <a:endParaRPr lang="en-US" altLang="zh-CN" b="1" dirty="0" smtClean="0">
              <a:latin typeface="+mn-ea"/>
            </a:endParaRPr>
          </a:p>
          <a:p>
            <a:r>
              <a:rPr lang="zh-CN" altLang="en-US" b="1" dirty="0">
                <a:latin typeface="+mn-ea"/>
              </a:rPr>
              <a:t>大</a:t>
            </a:r>
            <a:r>
              <a:rPr lang="zh-CN" altLang="en-US" b="1" dirty="0" smtClean="0">
                <a:latin typeface="+mn-ea"/>
              </a:rPr>
              <a:t>卫先对付自己的罪。再求脱离人对他的羞辱。</a:t>
            </a:r>
            <a:endParaRPr lang="en-US" altLang="zh-CN" b="1" dirty="0" smtClean="0">
              <a:latin typeface="+mn-ea"/>
            </a:endParaRPr>
          </a:p>
          <a:p>
            <a:r>
              <a:rPr lang="zh-CN" altLang="en-US" b="1" dirty="0">
                <a:latin typeface="+mn-ea"/>
              </a:rPr>
              <a:t>次</a:t>
            </a:r>
            <a:r>
              <a:rPr lang="zh-CN" altLang="en-US" b="1" dirty="0" smtClean="0">
                <a:latin typeface="+mn-ea"/>
              </a:rPr>
              <a:t>序重要。</a:t>
            </a:r>
            <a:endParaRPr lang="en-US" altLang="zh-CN" b="1" dirty="0" smtClean="0">
              <a:latin typeface="+mn-ea"/>
            </a:endParaRPr>
          </a:p>
          <a:p>
            <a:r>
              <a:rPr lang="zh-CN" altLang="en-US" b="1" dirty="0" smtClean="0">
                <a:latin typeface="+mn-ea"/>
              </a:rPr>
              <a:t>受愚顽人的羞辱，会不会是由自己的罪引起的呢？</a:t>
            </a:r>
            <a:endParaRPr lang="en-US" altLang="zh-CN" b="1" dirty="0" smtClean="0">
              <a:latin typeface="+mn-ea"/>
            </a:endParaRPr>
          </a:p>
          <a:p>
            <a:r>
              <a:rPr lang="zh-CN" altLang="en-US" b="1" dirty="0" smtClean="0">
                <a:latin typeface="+mn-ea"/>
              </a:rPr>
              <a:t>你自己眼中有梁木，怎能对你弟兄说：</a:t>
            </a:r>
            <a:r>
              <a:rPr lang="en-US" altLang="zh-CN" b="1" dirty="0" smtClean="0">
                <a:latin typeface="+mn-ea"/>
              </a:rPr>
              <a:t>『</a:t>
            </a:r>
            <a:r>
              <a:rPr lang="zh-CN" altLang="en-US" b="1" dirty="0" smtClean="0">
                <a:latin typeface="+mn-ea"/>
              </a:rPr>
              <a:t>容我去掉你眼中的刺</a:t>
            </a:r>
            <a:r>
              <a:rPr lang="en-US" altLang="zh-CN" b="1" dirty="0" smtClean="0">
                <a:latin typeface="+mn-ea"/>
              </a:rPr>
              <a:t>』</a:t>
            </a:r>
            <a:r>
              <a:rPr lang="zh-CN" altLang="en-US" b="1" dirty="0" smtClean="0">
                <a:latin typeface="+mn-ea"/>
              </a:rPr>
              <a:t>呢？</a:t>
            </a:r>
            <a:r>
              <a:rPr lang="en-US" altLang="zh-CN" b="1" dirty="0" smtClean="0">
                <a:latin typeface="+mn-ea"/>
              </a:rPr>
              <a:t>	</a:t>
            </a:r>
            <a:r>
              <a:rPr lang="zh-CN" altLang="en-US" b="1" dirty="0" smtClean="0">
                <a:latin typeface="+mn-ea"/>
              </a:rPr>
              <a:t>太 </a:t>
            </a:r>
            <a:r>
              <a:rPr lang="en-US" altLang="zh-CN" b="1" dirty="0" smtClean="0">
                <a:latin typeface="+mn-ea"/>
              </a:rPr>
              <a:t>7</a:t>
            </a:r>
            <a:r>
              <a:rPr lang="zh-CN" altLang="en-US" b="1" dirty="0" smtClean="0">
                <a:latin typeface="+mn-ea"/>
              </a:rPr>
              <a:t>：</a:t>
            </a:r>
            <a:r>
              <a:rPr lang="en-US" altLang="zh-CN" b="1" dirty="0" smtClean="0">
                <a:latin typeface="+mn-ea"/>
              </a:rPr>
              <a:t>4</a:t>
            </a:r>
            <a:endParaRPr lang="en-US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823760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/>
          <a:lstStyle/>
          <a:p>
            <a:r>
              <a:rPr lang="zh-CN" altLang="en-US" b="1" dirty="0" smtClean="0"/>
              <a:t>继续认罪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4983163"/>
          </a:xfrm>
        </p:spPr>
        <p:txBody>
          <a:bodyPr/>
          <a:lstStyle/>
          <a:p>
            <a:r>
              <a:rPr lang="zh-CN" altLang="en-US" b="1" dirty="0" smtClean="0"/>
              <a:t>求你把你的责罚从我身上免去；因你手的责打，我便消灭</a:t>
            </a:r>
            <a:r>
              <a:rPr lang="zh-CN" altLang="en-US" b="1" dirty="0" smtClean="0"/>
              <a:t>。</a:t>
            </a:r>
            <a:endParaRPr lang="en-US" altLang="zh-CN" b="1" dirty="0" smtClean="0"/>
          </a:p>
          <a:p>
            <a:r>
              <a:rPr lang="zh-CN" altLang="en-US" b="1" dirty="0"/>
              <a:t>什么责罚？神如何责</a:t>
            </a:r>
            <a:r>
              <a:rPr lang="zh-CN" altLang="en-US" b="1" dirty="0" smtClean="0"/>
              <a:t>罚大卫，我们不知道。</a:t>
            </a:r>
            <a:endParaRPr lang="en-US" altLang="zh-CN" b="1" dirty="0" smtClean="0"/>
          </a:p>
          <a:p>
            <a:r>
              <a:rPr lang="zh-CN" altLang="en-US" b="1" dirty="0" smtClean="0"/>
              <a:t>但大卫深</a:t>
            </a:r>
            <a:r>
              <a:rPr lang="zh-CN" altLang="en-US" b="1" dirty="0" smtClean="0"/>
              <a:t>度认罪。</a:t>
            </a:r>
            <a:endParaRPr lang="en-US" altLang="zh-CN" b="1" dirty="0" smtClean="0"/>
          </a:p>
          <a:p>
            <a:r>
              <a:rPr lang="zh-CN" altLang="en-US" b="1" dirty="0"/>
              <a:t>半</a:t>
            </a:r>
            <a:r>
              <a:rPr lang="zh-CN" altLang="en-US" b="1" dirty="0" smtClean="0"/>
              <a:t>点火气都没有了</a:t>
            </a:r>
            <a:r>
              <a:rPr lang="zh-CN" altLang="en-US" b="1" dirty="0" smtClean="0"/>
              <a:t>。</a:t>
            </a:r>
            <a:endParaRPr lang="en-US" altLang="zh-CN" b="1" dirty="0" smtClean="0"/>
          </a:p>
        </p:txBody>
      </p:sp>
    </p:spTree>
    <p:extLst>
      <p:ext uri="{BB962C8B-B14F-4D97-AF65-F5344CB8AC3E}">
        <p14:creationId xmlns:p14="http://schemas.microsoft.com/office/powerpoint/2010/main" val="2682727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81000"/>
            <a:ext cx="8305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latin typeface="+mn-ea"/>
              </a:rPr>
              <a:t>我曾说：我要谨慎我的言行，免得我舌头犯罪；恶人在我面前的时候，我要用嚼环勒住我的口。 我默然无声，连好话也不出口；我的愁苦就发动了， 我的心在我里面发热。我默想的时候，火就烧起，我便用舌头说话。 耶和华啊，求你叫我晓得我身之终！我的寿数几何？叫我知道我的生命不长！ 你使我的年日窄如手掌；我一生的年数，在你面前如同无有。各人最稳妥的时候，真是全然虚幻。</a:t>
            </a:r>
            <a:r>
              <a:rPr lang="en-US" altLang="zh-CN" sz="3200" b="1" dirty="0" smtClean="0">
                <a:latin typeface="+mn-ea"/>
              </a:rPr>
              <a:t>					</a:t>
            </a:r>
            <a:r>
              <a:rPr lang="zh-CN" altLang="en-US" sz="3200" b="1" dirty="0" smtClean="0">
                <a:latin typeface="+mn-ea"/>
              </a:rPr>
              <a:t>诗 </a:t>
            </a:r>
            <a:r>
              <a:rPr lang="en-US" altLang="zh-CN" sz="3200" b="1" dirty="0" smtClean="0">
                <a:latin typeface="+mn-ea"/>
              </a:rPr>
              <a:t>39</a:t>
            </a:r>
            <a:r>
              <a:rPr lang="zh-CN" altLang="en-US" sz="3200" b="1" dirty="0" smtClean="0">
                <a:latin typeface="+mn-ea"/>
              </a:rPr>
              <a:t>：</a:t>
            </a:r>
            <a:r>
              <a:rPr lang="en-US" altLang="zh-CN" sz="3200" b="1" dirty="0" smtClean="0">
                <a:latin typeface="+mn-ea"/>
              </a:rPr>
              <a:t>1-5</a:t>
            </a:r>
            <a:r>
              <a:rPr lang="zh-CN" altLang="en-US" sz="3200" b="1" dirty="0" smtClean="0">
                <a:latin typeface="+mn-ea"/>
              </a:rPr>
              <a:t> </a:t>
            </a:r>
            <a:endParaRPr lang="zh-CN" altLang="en-US" sz="32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9874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zh-CN" altLang="en-US" b="1" dirty="0" smtClean="0"/>
              <a:t>从“我”到“世人”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4983163"/>
          </a:xfrm>
        </p:spPr>
        <p:txBody>
          <a:bodyPr>
            <a:normAutofit/>
          </a:bodyPr>
          <a:lstStyle/>
          <a:p>
            <a:r>
              <a:rPr lang="zh-CN" altLang="en-US" b="1" dirty="0"/>
              <a:t>你因人的罪恶惩罚他的时候，叫他的笑容消灭，如衣被虫所咬。世人真是虚幻</a:t>
            </a:r>
            <a:r>
              <a:rPr lang="zh-CN" altLang="en-US" b="1" dirty="0" smtClean="0"/>
              <a:t>！</a:t>
            </a:r>
            <a:endParaRPr lang="en-US" altLang="zh-CN" b="1" dirty="0" smtClean="0"/>
          </a:p>
          <a:p>
            <a:r>
              <a:rPr lang="zh-CN" altLang="en-US" b="1" dirty="0" smtClean="0"/>
              <a:t>“他”，大概是得罪大卫的人。</a:t>
            </a:r>
            <a:endParaRPr lang="en-US" altLang="zh-CN" b="1" dirty="0" smtClean="0"/>
          </a:p>
          <a:p>
            <a:r>
              <a:rPr lang="zh-CN" altLang="en-US" b="1" dirty="0"/>
              <a:t>大</a:t>
            </a:r>
            <a:r>
              <a:rPr lang="zh-CN" altLang="en-US" b="1" dirty="0" smtClean="0"/>
              <a:t>卫知道他会</a:t>
            </a:r>
            <a:r>
              <a:rPr lang="zh-CN" altLang="en-US" b="1" dirty="0"/>
              <a:t>受惩</a:t>
            </a:r>
            <a:r>
              <a:rPr lang="zh-CN" altLang="en-US" b="1" dirty="0" smtClean="0"/>
              <a:t>罚。</a:t>
            </a:r>
            <a:endParaRPr lang="en-US" altLang="zh-CN" b="1" dirty="0" smtClean="0"/>
          </a:p>
          <a:p>
            <a:r>
              <a:rPr lang="zh-CN" altLang="en-US" b="1" dirty="0"/>
              <a:t>“主说：申冤在我，我必报应</a:t>
            </a:r>
            <a:r>
              <a:rPr lang="zh-CN" altLang="en-US" b="1" dirty="0" smtClean="0"/>
              <a:t>”</a:t>
            </a:r>
            <a:r>
              <a:rPr lang="en-US" altLang="zh-CN" b="1" dirty="0" smtClean="0"/>
              <a:t>	</a:t>
            </a:r>
            <a:r>
              <a:rPr lang="zh-CN" altLang="en-US" b="1" dirty="0" smtClean="0"/>
              <a:t>罗</a:t>
            </a:r>
            <a:r>
              <a:rPr lang="en-US" altLang="zh-CN" b="1" dirty="0" smtClean="0">
                <a:latin typeface="+mn-ea"/>
              </a:rPr>
              <a:t>12</a:t>
            </a:r>
            <a:r>
              <a:rPr lang="zh-CN" altLang="en-US" b="1" dirty="0" smtClean="0">
                <a:latin typeface="+mn-ea"/>
              </a:rPr>
              <a:t>：</a:t>
            </a:r>
            <a:r>
              <a:rPr lang="en-US" altLang="zh-CN" b="1" dirty="0" smtClean="0">
                <a:latin typeface="+mn-ea"/>
              </a:rPr>
              <a:t>19</a:t>
            </a:r>
          </a:p>
          <a:p>
            <a:r>
              <a:rPr lang="zh-CN" altLang="en-US" b="1" dirty="0">
                <a:latin typeface="+mn-ea"/>
              </a:rPr>
              <a:t>从“我”到“他”，再到“世人”，有哲学意味</a:t>
            </a:r>
            <a:r>
              <a:rPr lang="zh-CN" altLang="en-US" b="1" dirty="0" smtClean="0">
                <a:latin typeface="+mn-ea"/>
              </a:rPr>
              <a:t>。</a:t>
            </a:r>
            <a:r>
              <a:rPr lang="zh-CN" altLang="en-US" b="1" dirty="0" smtClean="0"/>
              <a:t>再</a:t>
            </a:r>
            <a:r>
              <a:rPr lang="zh-CN" altLang="en-US" b="1" dirty="0"/>
              <a:t>次看到“虚幻</a:t>
            </a:r>
            <a:r>
              <a:rPr lang="zh-CN" altLang="en-US" b="1" dirty="0" smtClean="0"/>
              <a:t>”。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351479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zh-CN" altLang="en-US" b="1" dirty="0" smtClean="0"/>
              <a:t>末尾的哀求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30763"/>
          </a:xfrm>
        </p:spPr>
        <p:txBody>
          <a:bodyPr/>
          <a:lstStyle/>
          <a:p>
            <a:r>
              <a:rPr lang="zh-CN" altLang="en-US" b="1" dirty="0" smtClean="0"/>
              <a:t>耶和华啊，求你听我的祷告，留心听我的呼求！我流泪，求你不要静默无声！因为我在你面前是客旅，是寄居的，像我列祖一般。 求你宽容我，使我在去而不返之先可以力量复原。 </a:t>
            </a:r>
            <a:endParaRPr lang="en-US" altLang="zh-CN" b="1" dirty="0" smtClean="0"/>
          </a:p>
          <a:p>
            <a:r>
              <a:rPr lang="zh-CN" altLang="en-US" b="1" dirty="0"/>
              <a:t>剩</a:t>
            </a:r>
            <a:r>
              <a:rPr lang="zh-CN" altLang="en-US" b="1" dirty="0" smtClean="0"/>
              <a:t>下的只有在神面前的哀求</a:t>
            </a:r>
            <a:r>
              <a:rPr lang="zh-CN" altLang="en-US" b="1" dirty="0" smtClean="0"/>
              <a:t>。</a:t>
            </a:r>
            <a:endParaRPr lang="en-US" altLang="zh-CN" b="1" dirty="0" smtClean="0"/>
          </a:p>
          <a:p>
            <a:r>
              <a:rPr lang="zh-CN" altLang="en-US" b="1" dirty="0"/>
              <a:t>在去而不返之</a:t>
            </a:r>
            <a:r>
              <a:rPr lang="zh-CN" altLang="en-US" b="1" dirty="0" smtClean="0"/>
              <a:t>先：在死之前。</a:t>
            </a:r>
            <a:endParaRPr lang="en-US" altLang="zh-CN" b="1" dirty="0" smtClean="0"/>
          </a:p>
          <a:p>
            <a:r>
              <a:rPr lang="zh-CN" altLang="en-US" b="1" dirty="0"/>
              <a:t>可以力量复</a:t>
            </a:r>
            <a:r>
              <a:rPr lang="zh-CN" altLang="en-US" b="1" dirty="0" smtClean="0"/>
              <a:t>原。大卫气病了？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10652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zh-CN" altLang="en-US" b="1" dirty="0" smtClean="0"/>
              <a:t>最重要的一句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4906963"/>
          </a:xfrm>
        </p:spPr>
        <p:txBody>
          <a:bodyPr/>
          <a:lstStyle/>
          <a:p>
            <a:r>
              <a:rPr lang="zh-CN" altLang="en-US" b="1" dirty="0" smtClean="0"/>
              <a:t>因我所遭遇的是出於你，我就默然不语。</a:t>
            </a:r>
            <a:endParaRPr lang="en-US" altLang="zh-CN" b="1" dirty="0" smtClean="0"/>
          </a:p>
          <a:p>
            <a:r>
              <a:rPr lang="zh-CN" altLang="en-US" b="1" dirty="0"/>
              <a:t>高</a:t>
            </a:r>
            <a:r>
              <a:rPr lang="zh-CN" altLang="en-US" b="1" dirty="0" smtClean="0"/>
              <a:t>举神的主权。</a:t>
            </a:r>
            <a:endParaRPr lang="en-US" altLang="zh-CN" b="1" dirty="0" smtClean="0"/>
          </a:p>
          <a:p>
            <a:r>
              <a:rPr lang="zh-CN" altLang="en-US" b="1" dirty="0" smtClean="0"/>
              <a:t>不是“默然无声”，是“默然不语”。</a:t>
            </a:r>
            <a:endParaRPr lang="en-US" altLang="zh-CN" b="1" dirty="0" smtClean="0"/>
          </a:p>
          <a:p>
            <a:r>
              <a:rPr lang="zh-CN" altLang="en-US" b="1" dirty="0"/>
              <a:t>选</a:t>
            </a:r>
            <a:r>
              <a:rPr lang="zh-CN" altLang="en-US" b="1" dirty="0" smtClean="0"/>
              <a:t>择不说话。</a:t>
            </a:r>
            <a:endParaRPr lang="en-US" altLang="zh-CN" b="1" dirty="0" smtClean="0"/>
          </a:p>
          <a:p>
            <a:r>
              <a:rPr lang="zh-CN" altLang="en-US" b="1" dirty="0" smtClean="0"/>
              <a:t>不是消极的顺服，是积极的顺服。</a:t>
            </a:r>
            <a:endParaRPr lang="en-US" altLang="zh-CN" b="1" dirty="0" smtClean="0"/>
          </a:p>
          <a:p>
            <a:r>
              <a:rPr lang="zh-CN" altLang="en-US" b="1" dirty="0" smtClean="0"/>
              <a:t>从“我曾说”，到“默然不语”。</a:t>
            </a:r>
            <a:endParaRPr lang="en-US" altLang="zh-CN" b="1" dirty="0" smtClean="0"/>
          </a:p>
          <a:p>
            <a:r>
              <a:rPr lang="zh-CN" altLang="en-US" b="1" dirty="0" smtClean="0"/>
              <a:t>从属血气，到属圣灵。受圣灵掌管。</a:t>
            </a:r>
            <a:endParaRPr lang="en-US" altLang="zh-CN" b="1" dirty="0" smtClean="0"/>
          </a:p>
        </p:txBody>
      </p:sp>
    </p:spTree>
    <p:extLst>
      <p:ext uri="{BB962C8B-B14F-4D97-AF65-F5344CB8AC3E}">
        <p14:creationId xmlns:p14="http://schemas.microsoft.com/office/powerpoint/2010/main" val="2797646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zh-CN" altLang="en-US" b="1" dirty="0"/>
              <a:t>我流</a:t>
            </a:r>
            <a:r>
              <a:rPr lang="zh-CN" altLang="en-US" b="1" dirty="0" smtClean="0"/>
              <a:t>泪。</a:t>
            </a:r>
            <a:endParaRPr lang="en-US" altLang="zh-CN" b="1" dirty="0" smtClean="0"/>
          </a:p>
          <a:p>
            <a:r>
              <a:rPr lang="zh-CN" altLang="en-US" b="1" dirty="0" smtClean="0"/>
              <a:t>虽然泪流满面，内心却高呼“</a:t>
            </a:r>
            <a:r>
              <a:rPr lang="zh-CN" altLang="en-US" b="1" dirty="0" smtClean="0"/>
              <a:t>哈利路</a:t>
            </a:r>
            <a:r>
              <a:rPr lang="zh-CN" altLang="en-US" b="1" dirty="0" smtClean="0"/>
              <a:t>亚”。</a:t>
            </a:r>
          </a:p>
          <a:p>
            <a:r>
              <a:rPr lang="zh-CN" altLang="en-US" b="1" dirty="0" smtClean="0"/>
              <a:t>大卫得到内心的医治，我们呢？</a:t>
            </a:r>
          </a:p>
        </p:txBody>
      </p:sp>
    </p:spTree>
    <p:extLst>
      <p:ext uri="{BB962C8B-B14F-4D97-AF65-F5344CB8AC3E}">
        <p14:creationId xmlns:p14="http://schemas.microsoft.com/office/powerpoint/2010/main" val="4114180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382000" cy="4525963"/>
          </a:xfrm>
        </p:spPr>
        <p:txBody>
          <a:bodyPr/>
          <a:lstStyle/>
          <a:p>
            <a:r>
              <a:rPr lang="zh-CN" altLang="en-US" b="1" dirty="0" smtClean="0">
                <a:latin typeface="+mn-ea"/>
              </a:rPr>
              <a:t>“用爱心说诚实话”的人太多。</a:t>
            </a:r>
            <a:endParaRPr lang="en-US" altLang="zh-CN" b="1" dirty="0" smtClean="0">
              <a:latin typeface="+mn-ea"/>
            </a:endParaRPr>
          </a:p>
          <a:p>
            <a:r>
              <a:rPr lang="zh-CN" altLang="en-US" b="1" dirty="0" smtClean="0">
                <a:latin typeface="+mn-ea"/>
              </a:rPr>
              <a:t>“默然不语”的人太少。</a:t>
            </a:r>
            <a:endParaRPr lang="en-US" altLang="zh-CN" b="1" dirty="0" smtClean="0">
              <a:latin typeface="+mn-ea"/>
            </a:endParaRPr>
          </a:p>
          <a:p>
            <a:r>
              <a:rPr lang="zh-CN" altLang="en-US" b="1" dirty="0">
                <a:latin typeface="+mn-ea"/>
              </a:rPr>
              <a:t>“主说：申</a:t>
            </a:r>
            <a:r>
              <a:rPr lang="zh-CN" altLang="en-US" b="1" dirty="0" smtClean="0">
                <a:latin typeface="+mn-ea"/>
              </a:rPr>
              <a:t>冤在我，我必报应”。我们真相信吗？</a:t>
            </a:r>
            <a:endParaRPr lang="en-US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65792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zh-CN" altLang="en-US" b="1" dirty="0" smtClean="0"/>
              <a:t>另</a:t>
            </a:r>
            <a:r>
              <a:rPr lang="zh-CN" altLang="en-US" b="1" dirty="0"/>
              <a:t>一个默然不</a:t>
            </a:r>
            <a:r>
              <a:rPr lang="zh-CN" altLang="en-US" b="1" dirty="0" smtClean="0"/>
              <a:t>语的人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4724400" cy="5257800"/>
          </a:xfrm>
        </p:spPr>
        <p:txBody>
          <a:bodyPr/>
          <a:lstStyle/>
          <a:p>
            <a:r>
              <a:rPr lang="zh-CN" altLang="en-US" b="1" dirty="0">
                <a:latin typeface="+mn-ea"/>
              </a:rPr>
              <a:t>他被欺压，在受苦的时候却不开</a:t>
            </a:r>
            <a:r>
              <a:rPr lang="zh-CN" altLang="en-US" b="1" dirty="0" smtClean="0">
                <a:latin typeface="+mn-ea"/>
              </a:rPr>
              <a:t>口；</a:t>
            </a:r>
            <a:r>
              <a:rPr lang="zh-CN" altLang="en-US" b="1" dirty="0">
                <a:latin typeface="+mn-ea"/>
              </a:rPr>
              <a:t>他像羊羔被牵到宰杀之地，又像羊在剪毛的人手下无声，他也是这样不开口</a:t>
            </a:r>
            <a:r>
              <a:rPr lang="zh-CN" altLang="en-US" b="1" dirty="0" smtClean="0">
                <a:latin typeface="+mn-ea"/>
              </a:rPr>
              <a:t>。</a:t>
            </a:r>
            <a:r>
              <a:rPr lang="en-US" altLang="zh-CN" b="1" dirty="0" smtClean="0">
                <a:latin typeface="+mn-ea"/>
              </a:rPr>
              <a:t>			</a:t>
            </a:r>
            <a:r>
              <a:rPr lang="zh-CN" altLang="en-US" b="1" dirty="0" smtClean="0">
                <a:latin typeface="+mn-ea"/>
              </a:rPr>
              <a:t>赛 </a:t>
            </a:r>
            <a:r>
              <a:rPr lang="en-US" altLang="zh-CN" b="1" dirty="0" smtClean="0">
                <a:latin typeface="+mn-ea"/>
              </a:rPr>
              <a:t>53</a:t>
            </a:r>
            <a:r>
              <a:rPr lang="zh-CN" altLang="en-US" b="1" dirty="0" smtClean="0">
                <a:latin typeface="+mn-ea"/>
              </a:rPr>
              <a:t>：</a:t>
            </a:r>
            <a:r>
              <a:rPr lang="en-US" altLang="zh-CN" b="1" dirty="0" smtClean="0">
                <a:latin typeface="+mn-ea"/>
              </a:rPr>
              <a:t>7</a:t>
            </a:r>
          </a:p>
          <a:p>
            <a:r>
              <a:rPr lang="zh-CN" altLang="en-US" b="1" dirty="0" smtClean="0">
                <a:latin typeface="+mn-ea"/>
              </a:rPr>
              <a:t>和大卫一样，耶稣也看见永恒的神。</a:t>
            </a:r>
            <a:endParaRPr lang="en-US" altLang="zh-CN" b="1" dirty="0" smtClean="0">
              <a:latin typeface="+mn-ea"/>
            </a:endParaRPr>
          </a:p>
          <a:p>
            <a:r>
              <a:rPr lang="zh-CN" altLang="en-US" b="1" dirty="0" smtClean="0">
                <a:latin typeface="+mn-ea"/>
              </a:rPr>
              <a:t>看见一个更崇高的使命。</a:t>
            </a:r>
            <a:endParaRPr lang="en-US" b="1" dirty="0">
              <a:latin typeface="+mn-ea"/>
            </a:endParaRPr>
          </a:p>
        </p:txBody>
      </p:sp>
      <p:pic>
        <p:nvPicPr>
          <p:cNvPr id="5" name="Picture 4" descr="Thor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9238" y="1143000"/>
            <a:ext cx="3509962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675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382000" cy="5516563"/>
          </a:xfrm>
        </p:spPr>
        <p:txBody>
          <a:bodyPr/>
          <a:lstStyle/>
          <a:p>
            <a:r>
              <a:rPr lang="zh-CN" altLang="en-US" b="1" dirty="0" smtClean="0">
                <a:latin typeface="+mn-ea"/>
              </a:rPr>
              <a:t>有时为了国度，为了一个更崇高的目的，选择闭口不言。</a:t>
            </a:r>
            <a:endParaRPr lang="en-US" altLang="zh-CN" b="1" dirty="0" smtClean="0">
              <a:latin typeface="+mn-ea"/>
            </a:endParaRPr>
          </a:p>
          <a:p>
            <a:r>
              <a:rPr lang="zh-CN" altLang="en-US" b="1" dirty="0" smtClean="0">
                <a:latin typeface="+mn-ea"/>
              </a:rPr>
              <a:t>不说话是为主受苦，也是事奉主。</a:t>
            </a:r>
            <a:endParaRPr lang="en-US" altLang="zh-CN" b="1" dirty="0" smtClean="0">
              <a:latin typeface="+mn-ea"/>
            </a:endParaRPr>
          </a:p>
          <a:p>
            <a:r>
              <a:rPr lang="zh-CN" altLang="en-US" b="1" dirty="0">
                <a:latin typeface="+mn-ea"/>
              </a:rPr>
              <a:t>如</a:t>
            </a:r>
            <a:r>
              <a:rPr lang="zh-CN" altLang="en-US" b="1" dirty="0" smtClean="0">
                <a:latin typeface="+mn-ea"/>
              </a:rPr>
              <a:t>何知道是出于主？</a:t>
            </a:r>
            <a:endParaRPr lang="en-US" altLang="zh-CN" b="1" dirty="0" smtClean="0">
              <a:latin typeface="+mn-ea"/>
            </a:endParaRPr>
          </a:p>
          <a:p>
            <a:r>
              <a:rPr lang="zh-CN" altLang="en-US" b="1" dirty="0">
                <a:latin typeface="+mn-ea"/>
              </a:rPr>
              <a:t>闭口不</a:t>
            </a:r>
            <a:r>
              <a:rPr lang="zh-CN" altLang="en-US" b="1" dirty="0" smtClean="0">
                <a:latin typeface="+mn-ea"/>
              </a:rPr>
              <a:t>言，能成就主的国度，就是出于主。</a:t>
            </a:r>
            <a:endParaRPr lang="en-US" altLang="zh-CN" b="1" dirty="0" smtClean="0">
              <a:latin typeface="+mn-ea"/>
            </a:endParaRPr>
          </a:p>
          <a:p>
            <a:r>
              <a:rPr lang="zh-CN" altLang="en-US" b="1" dirty="0" smtClean="0">
                <a:latin typeface="+mn-ea"/>
              </a:rPr>
              <a:t>“我虽泪流满面，惟愿主的旨意成全</a:t>
            </a:r>
            <a:r>
              <a:rPr lang="zh-CN" altLang="en-US" b="1" dirty="0" smtClean="0">
                <a:latin typeface="+mn-ea"/>
              </a:rPr>
              <a:t>。”</a:t>
            </a:r>
            <a:endParaRPr lang="en-US" altLang="zh-CN" b="1" dirty="0" smtClean="0">
              <a:latin typeface="+mn-ea"/>
            </a:endParaRPr>
          </a:p>
          <a:p>
            <a:r>
              <a:rPr lang="zh-CN" altLang="en-US" b="1" dirty="0">
                <a:latin typeface="+mn-ea"/>
              </a:rPr>
              <a:t>多</a:t>
            </a:r>
            <a:r>
              <a:rPr lang="zh-CN" altLang="en-US" b="1" dirty="0" smtClean="0">
                <a:latin typeface="+mn-ea"/>
              </a:rPr>
              <a:t>么令人羡慕的灵命！</a:t>
            </a:r>
            <a:endParaRPr lang="en-US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884651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r>
              <a:rPr lang="zh-CN" altLang="en-US" sz="4400" b="1" dirty="0" smtClean="0"/>
              <a:t>因 我 所 遭 遇 的 是 出 於 你， 我 就 默 然 不 语。</a:t>
            </a:r>
            <a:r>
              <a:rPr lang="en-US" altLang="zh-CN" sz="4400" b="1" dirty="0" smtClean="0"/>
              <a:t>								</a:t>
            </a:r>
            <a:r>
              <a:rPr lang="zh-CN" altLang="en-US" sz="4400" b="1" dirty="0" smtClean="0"/>
              <a:t>诗 </a:t>
            </a:r>
            <a:r>
              <a:rPr lang="en-US" altLang="zh-CN" sz="4400" b="1" dirty="0" smtClean="0"/>
              <a:t>39</a:t>
            </a:r>
            <a:r>
              <a:rPr lang="zh-CN" altLang="en-US" sz="4400" b="1" dirty="0" smtClean="0"/>
              <a:t>：</a:t>
            </a:r>
            <a:r>
              <a:rPr lang="en-US" altLang="zh-CN" sz="4400" b="1" dirty="0"/>
              <a:t>9</a:t>
            </a:r>
            <a:endParaRPr lang="zh-CN" altLang="en-US" sz="4400" b="1" dirty="0" smtClean="0"/>
          </a:p>
        </p:txBody>
      </p:sp>
    </p:spTree>
    <p:extLst>
      <p:ext uri="{BB962C8B-B14F-4D97-AF65-F5344CB8AC3E}">
        <p14:creationId xmlns:p14="http://schemas.microsoft.com/office/powerpoint/2010/main" val="49895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28600"/>
            <a:ext cx="8382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latin typeface="+mn-ea"/>
              </a:rPr>
              <a:t>世人行动实系幻影。他们忙乱，真是枉然；积蓄财宝，不知将来有谁收取。 主啊，如今我等什麽呢？我的指望在乎你！ 求你救我脱离一切的过犯，不要使我受愚顽人的羞辱。 因我所遭遇的是出於你，我就默然不语。 求你把你的责罚从我身上免去；因你手的责打，我便消灭。 你因人的罪恶惩罚他的时候，叫他的笑容消灭，如衣被虫所咬。世人真是虚幻！</a:t>
            </a:r>
            <a:r>
              <a:rPr lang="en-US" altLang="zh-CN" sz="3200" b="1" dirty="0" smtClean="0">
                <a:latin typeface="+mn-ea"/>
              </a:rPr>
              <a:t>					</a:t>
            </a:r>
            <a:r>
              <a:rPr lang="zh-CN" altLang="en-US" sz="3200" b="1" dirty="0" smtClean="0">
                <a:latin typeface="+mn-ea"/>
              </a:rPr>
              <a:t>诗 </a:t>
            </a:r>
            <a:r>
              <a:rPr lang="en-US" altLang="zh-CN" sz="3200" b="1" dirty="0" smtClean="0">
                <a:latin typeface="+mn-ea"/>
              </a:rPr>
              <a:t>39</a:t>
            </a:r>
            <a:r>
              <a:rPr lang="zh-CN" altLang="en-US" sz="3200" b="1" dirty="0" smtClean="0">
                <a:latin typeface="+mn-ea"/>
              </a:rPr>
              <a:t>：</a:t>
            </a:r>
            <a:r>
              <a:rPr lang="en-US" altLang="zh-CN" sz="3200" b="1" dirty="0" smtClean="0">
                <a:latin typeface="+mn-ea"/>
              </a:rPr>
              <a:t>6-11</a:t>
            </a:r>
            <a:endParaRPr lang="zh-CN" altLang="en-US" sz="32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93113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28600"/>
            <a:ext cx="8534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latin typeface="+mn-ea"/>
              </a:rPr>
              <a:t>耶和华啊，求你听我的祷告，留心听我的呼求！我流泪，求你不要静默无声！因为我在你面前是客旅，是寄居的，像我列祖一般。 求你宽容我，使我在去而不返之先可以力量复原。 </a:t>
            </a:r>
            <a:r>
              <a:rPr lang="en-US" altLang="zh-CN" sz="3200" b="1" dirty="0" smtClean="0">
                <a:latin typeface="+mn-ea"/>
              </a:rPr>
              <a:t>						</a:t>
            </a:r>
            <a:r>
              <a:rPr lang="zh-CN" altLang="en-US" sz="3200" b="1" dirty="0" smtClean="0">
                <a:latin typeface="+mn-ea"/>
              </a:rPr>
              <a:t>诗 </a:t>
            </a:r>
            <a:r>
              <a:rPr lang="en-US" altLang="zh-CN" sz="3200" b="1" dirty="0" smtClean="0">
                <a:latin typeface="+mn-ea"/>
              </a:rPr>
              <a:t>39</a:t>
            </a:r>
            <a:r>
              <a:rPr lang="zh-CN" altLang="en-US" sz="3200" b="1" dirty="0" smtClean="0">
                <a:latin typeface="+mn-ea"/>
              </a:rPr>
              <a:t>：</a:t>
            </a:r>
            <a:r>
              <a:rPr lang="en-US" altLang="zh-CN" sz="3200" b="1" dirty="0" smtClean="0">
                <a:latin typeface="+mn-ea"/>
              </a:rPr>
              <a:t>12-13</a:t>
            </a:r>
            <a:endParaRPr lang="en-US" sz="32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51448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讲道大纲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 dirty="0" smtClean="0">
                <a:latin typeface="+mn-ea"/>
              </a:rPr>
              <a:t>默然无声，好难！</a:t>
            </a:r>
            <a:r>
              <a:rPr lang="en-US" altLang="zh-CN" b="1" dirty="0" smtClean="0">
                <a:latin typeface="+mn-ea"/>
              </a:rPr>
              <a:t>			1-3 </a:t>
            </a:r>
            <a:r>
              <a:rPr lang="zh-CN" altLang="en-US" b="1" dirty="0" smtClean="0">
                <a:latin typeface="+mn-ea"/>
              </a:rPr>
              <a:t>节</a:t>
            </a:r>
            <a:endParaRPr lang="en-US" altLang="zh-CN" b="1" dirty="0" smtClean="0">
              <a:latin typeface="+mn-ea"/>
            </a:endParaRPr>
          </a:p>
          <a:p>
            <a:r>
              <a:rPr lang="zh-CN" altLang="en-US" b="1" dirty="0" smtClean="0">
                <a:latin typeface="+mn-ea"/>
              </a:rPr>
              <a:t>转眼仰望神。</a:t>
            </a:r>
            <a:r>
              <a:rPr lang="en-US" altLang="zh-CN" b="1" dirty="0" smtClean="0">
                <a:latin typeface="+mn-ea"/>
              </a:rPr>
              <a:t>			4-6 </a:t>
            </a:r>
            <a:r>
              <a:rPr lang="zh-CN" altLang="en-US" b="1" dirty="0" smtClean="0">
                <a:latin typeface="+mn-ea"/>
              </a:rPr>
              <a:t>节</a:t>
            </a:r>
            <a:endParaRPr lang="en-US" altLang="zh-CN" b="1" dirty="0" smtClean="0">
              <a:latin typeface="+mn-ea"/>
            </a:endParaRPr>
          </a:p>
          <a:p>
            <a:r>
              <a:rPr lang="zh-CN" altLang="en-US" b="1" dirty="0" smtClean="0">
                <a:latin typeface="+mn-ea"/>
              </a:rPr>
              <a:t>不一样的祷告。</a:t>
            </a:r>
            <a:r>
              <a:rPr lang="en-US" altLang="zh-CN" b="1" dirty="0" smtClean="0">
                <a:latin typeface="+mn-ea"/>
              </a:rPr>
              <a:t>			7-13 </a:t>
            </a:r>
            <a:r>
              <a:rPr lang="zh-CN" altLang="en-US" b="1" dirty="0" smtClean="0">
                <a:latin typeface="+mn-ea"/>
              </a:rPr>
              <a:t>节</a:t>
            </a:r>
            <a:endParaRPr lang="en-US" altLang="zh-CN" b="1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62082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zh-CN" altLang="en-US" b="1" dirty="0" smtClean="0"/>
              <a:t>背景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latin typeface="+mn-ea"/>
              </a:rPr>
              <a:t>大卫的诗，交与伶长耶杜顿。</a:t>
            </a:r>
            <a:endParaRPr lang="en-US" altLang="zh-CN" b="1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b="1" dirty="0" smtClean="0">
                <a:latin typeface="+mn-ea"/>
              </a:rPr>
              <a:t>此诗大概是大卫晚年的作品。</a:t>
            </a:r>
            <a:endParaRPr lang="en-US" altLang="zh-CN" b="1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b="1" dirty="0">
                <a:latin typeface="+mn-ea"/>
              </a:rPr>
              <a:t>大</a:t>
            </a:r>
            <a:r>
              <a:rPr lang="zh-CN" altLang="en-US" b="1" dirty="0" smtClean="0">
                <a:latin typeface="+mn-ea"/>
              </a:rPr>
              <a:t>卫在痛苦之中的呻吟。</a:t>
            </a:r>
            <a:endParaRPr lang="en-US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092588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zh-CN" altLang="en-US" b="1" dirty="0" smtClean="0"/>
              <a:t>默然无声，好难！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30763"/>
          </a:xfrm>
        </p:spPr>
        <p:txBody>
          <a:bodyPr/>
          <a:lstStyle/>
          <a:p>
            <a:r>
              <a:rPr lang="zh-CN" altLang="en-US" b="1" dirty="0" smtClean="0"/>
              <a:t>我曾说：我要谨慎我的言行，免得我舌头犯罪；恶人在我面前的时候，我要用嚼环勒住我的口。</a:t>
            </a:r>
            <a:endParaRPr lang="en-US" altLang="zh-CN" b="1" dirty="0" smtClean="0"/>
          </a:p>
          <a:p>
            <a:r>
              <a:rPr lang="zh-CN" altLang="en-US" b="1" dirty="0" smtClean="0"/>
              <a:t>我曾说。我说过。我已决定。</a:t>
            </a:r>
            <a:endParaRPr lang="en-US" altLang="zh-CN" b="1" dirty="0" smtClean="0"/>
          </a:p>
          <a:p>
            <a:r>
              <a:rPr lang="zh-CN" altLang="en-US" b="1" dirty="0"/>
              <a:t>大</a:t>
            </a:r>
            <a:r>
              <a:rPr lang="zh-CN" altLang="en-US" b="1" dirty="0" smtClean="0"/>
              <a:t>卫立志，要小心说话，“免得我舌头犯罪”。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2807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zh-CN" altLang="en-US" b="1" dirty="0" smtClean="0"/>
              <a:t>舌头犯罪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4754563"/>
          </a:xfrm>
        </p:spPr>
        <p:txBody>
          <a:bodyPr/>
          <a:lstStyle/>
          <a:p>
            <a:r>
              <a:rPr lang="zh-CN" altLang="en-US" b="1" dirty="0" smtClean="0"/>
              <a:t>原来我们在许多事上都有过失；若有人在话语上没有过失，他就是完全人，也能勒住自己的全身。 </a:t>
            </a:r>
            <a:r>
              <a:rPr lang="en-US" altLang="zh-CN" b="1" dirty="0" smtClean="0"/>
              <a:t>					</a:t>
            </a:r>
            <a:r>
              <a:rPr lang="zh-CN" altLang="en-US" b="1" dirty="0" smtClean="0"/>
              <a:t>雅 </a:t>
            </a:r>
            <a:r>
              <a:rPr lang="en-US" altLang="zh-CN" b="1" dirty="0" smtClean="0"/>
              <a:t>3</a:t>
            </a:r>
            <a:r>
              <a:rPr lang="zh-CN" altLang="en-US" b="1" dirty="0" smtClean="0"/>
              <a:t>：</a:t>
            </a:r>
            <a:r>
              <a:rPr lang="en-US" altLang="zh-CN" b="1" dirty="0" smtClean="0"/>
              <a:t>2</a:t>
            </a:r>
            <a:endParaRPr lang="zh-CN" altLang="en-US" b="1" dirty="0" smtClean="0"/>
          </a:p>
          <a:p>
            <a:r>
              <a:rPr lang="zh-CN" altLang="en-US" b="1" dirty="0" smtClean="0"/>
              <a:t>舌头就是火，在我们百体中，舌头是个罪恶的世界，能污秽全身，也能把生命的轮子点起来，并且是从地狱里点著的。</a:t>
            </a:r>
            <a:r>
              <a:rPr lang="en-US" altLang="zh-CN" b="1" dirty="0" smtClean="0"/>
              <a:t>	</a:t>
            </a:r>
            <a:r>
              <a:rPr lang="zh-CN" altLang="en-US" b="1" dirty="0" smtClean="0"/>
              <a:t>雅 </a:t>
            </a:r>
            <a:r>
              <a:rPr lang="en-US" altLang="zh-CN" b="1" dirty="0" smtClean="0"/>
              <a:t>3</a:t>
            </a:r>
            <a:r>
              <a:rPr lang="zh-CN" altLang="en-US" b="1" dirty="0" smtClean="0"/>
              <a:t>：</a:t>
            </a:r>
            <a:r>
              <a:rPr lang="en-US" altLang="zh-CN" b="1" dirty="0" smtClean="0"/>
              <a:t>6</a:t>
            </a:r>
          </a:p>
          <a:p>
            <a:r>
              <a:rPr lang="zh-CN" altLang="en-US" b="1" dirty="0" smtClean="0"/>
              <a:t>神的话语，真是暮鼓晨钟。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37844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>
              <a:lnSpc>
                <a:spcPts val="4500"/>
              </a:lnSpc>
            </a:pPr>
            <a:r>
              <a:rPr lang="zh-CN" altLang="en-US" b="1" dirty="0" smtClean="0">
                <a:latin typeface="+mn-ea"/>
              </a:rPr>
              <a:t>恶人在我面前的时候，我要用嚼环勒住我的口</a:t>
            </a:r>
            <a:r>
              <a:rPr lang="zh-CN" altLang="en-US" b="1" dirty="0" smtClean="0">
                <a:latin typeface="+mn-ea"/>
              </a:rPr>
              <a:t>。</a:t>
            </a:r>
            <a:endParaRPr lang="en-US" altLang="zh-CN" b="1" dirty="0" smtClean="0">
              <a:latin typeface="+mn-ea"/>
            </a:endParaRPr>
          </a:p>
          <a:p>
            <a:pPr>
              <a:lnSpc>
                <a:spcPts val="4500"/>
              </a:lnSpc>
            </a:pPr>
            <a:r>
              <a:rPr lang="zh-CN" altLang="en-US" b="1" dirty="0" smtClean="0">
                <a:latin typeface="+mn-ea"/>
              </a:rPr>
              <a:t>这也是大卫立的志。</a:t>
            </a:r>
            <a:endParaRPr lang="en-US" altLang="zh-CN" b="1" dirty="0" smtClean="0">
              <a:latin typeface="+mn-ea"/>
            </a:endParaRPr>
          </a:p>
          <a:p>
            <a:pPr>
              <a:lnSpc>
                <a:spcPts val="4500"/>
              </a:lnSpc>
            </a:pPr>
            <a:r>
              <a:rPr lang="zh-CN" altLang="en-US" b="1" dirty="0" smtClean="0">
                <a:latin typeface="+mn-ea"/>
              </a:rPr>
              <a:t>骂恶人都不可以？</a:t>
            </a:r>
            <a:endParaRPr lang="en-US" altLang="zh-CN" b="1" dirty="0" smtClean="0">
              <a:latin typeface="+mn-ea"/>
            </a:endParaRPr>
          </a:p>
          <a:p>
            <a:pPr>
              <a:lnSpc>
                <a:spcPts val="4500"/>
              </a:lnSpc>
            </a:pPr>
            <a:r>
              <a:rPr lang="zh-CN" altLang="en-US" b="1" dirty="0" smtClean="0">
                <a:latin typeface="+mn-ea"/>
              </a:rPr>
              <a:t>不是可以“发义怒”吗？</a:t>
            </a:r>
            <a:endParaRPr lang="en-US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02044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645</TotalTime>
  <Words>1949</Words>
  <Application>Microsoft Office PowerPoint</Application>
  <PresentationFormat>On-screen Show (4:3)</PresentationFormat>
  <Paragraphs>114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默然不语</vt:lpstr>
      <vt:lpstr>PowerPoint Presentation</vt:lpstr>
      <vt:lpstr>PowerPoint Presentation</vt:lpstr>
      <vt:lpstr>PowerPoint Presentation</vt:lpstr>
      <vt:lpstr>讲道大纲</vt:lpstr>
      <vt:lpstr>背景</vt:lpstr>
      <vt:lpstr>默然无声，好难！</vt:lpstr>
      <vt:lpstr>舌头犯罪</vt:lpstr>
      <vt:lpstr>PowerPoint Presentation</vt:lpstr>
      <vt:lpstr>憋得难受</vt:lpstr>
      <vt:lpstr>PowerPoint Presentation</vt:lpstr>
      <vt:lpstr>转眼仰望神</vt:lpstr>
      <vt:lpstr>先看自己</vt:lpstr>
      <vt:lpstr>PowerPoint Presentation</vt:lpstr>
      <vt:lpstr>火气渐消</vt:lpstr>
      <vt:lpstr>不一样的祷告</vt:lpstr>
      <vt:lpstr>PowerPoint Presentation</vt:lpstr>
      <vt:lpstr>PowerPoint Presentation</vt:lpstr>
      <vt:lpstr>继续认罪</vt:lpstr>
      <vt:lpstr>从“我”到“世人”</vt:lpstr>
      <vt:lpstr>末尾的哀求</vt:lpstr>
      <vt:lpstr>最重要的一句</vt:lpstr>
      <vt:lpstr>PowerPoint Presentation</vt:lpstr>
      <vt:lpstr>PowerPoint Presentation</vt:lpstr>
      <vt:lpstr>另一个默然不语的人</vt:lpstr>
      <vt:lpstr>PowerPoint Presentation</vt:lpstr>
      <vt:lpstr>PowerPoint Presentation</vt:lpstr>
    </vt:vector>
  </TitlesOfParts>
  <Company>The University of North Carolina at Chapel Hill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默然不语</dc:title>
  <dc:creator>Leaf</dc:creator>
  <cp:lastModifiedBy>Leaf</cp:lastModifiedBy>
  <cp:revision>48</cp:revision>
  <dcterms:created xsi:type="dcterms:W3CDTF">2012-06-26T13:25:41Z</dcterms:created>
  <dcterms:modified xsi:type="dcterms:W3CDTF">2012-07-08T03:47:18Z</dcterms:modified>
</cp:coreProperties>
</file>