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1" r:id="rId6"/>
    <p:sldId id="259" r:id="rId7"/>
    <p:sldId id="27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9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0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16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C7975-7889-48D1-99B4-1DE0E6FA8E6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8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58335-48B0-4D67-A60D-691519534F85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96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3D799-D774-44B8-A5E3-C5551511484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68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A290-6E12-4634-A7FF-ADB5E6BDD37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68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DCCB-9722-4C97-B954-60AB4174B20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8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8E7FE-DE19-461E-8CB9-CD648447EF8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80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75163-6F14-4349-90A4-D5E9CF17BCF4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97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D1B61-942D-4E39-9356-F424D28166B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6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F3D59-A83B-47BC-A947-E3D867A2CAB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46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2E18-7C7B-407F-B820-BA0C0A21A3E4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46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99FA1-5C2E-4089-A549-4DDB0674DF19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0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7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2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14E83-93AA-46DD-B139-8EAC2A295753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D3FFB-2E7A-4D5E-9F4C-0D63B4AD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5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1B1492-3C34-4504-BA42-CDBB1DC0D5A6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0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卑微顺服，升为至高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33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98179"/>
          </a:xfrm>
        </p:spPr>
        <p:txBody>
          <a:bodyPr/>
          <a:lstStyle/>
          <a:p>
            <a:r>
              <a:rPr lang="zh-CN" altLang="en-US" b="1" dirty="0" smtClean="0"/>
              <a:t>死在十字架上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我现在心里忧愁，我说什么才好呢？父阿，救我脱离这时候。但我原是为这时候来的。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约</a:t>
            </a:r>
            <a:r>
              <a:rPr lang="en-US" altLang="zh-CN" sz="3600" b="1" dirty="0" smtClean="0">
                <a:latin typeface="+mn-ea"/>
              </a:rPr>
              <a:t>12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27</a:t>
            </a:r>
            <a:r>
              <a:rPr lang="zh-CN" altLang="en-US" sz="3600" b="1" dirty="0" smtClean="0">
                <a:latin typeface="+mn-ea"/>
              </a:rPr>
              <a:t> 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469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orgive th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775"/>
            <a:ext cx="8229600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55650" y="4149725"/>
            <a:ext cx="7848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当 下 耶 穌 说 、 父 阿 、 赦 免 他 们 。 因 为 他 们 所 作 的 、 他 们 不 晓 得 。						</a:t>
            </a:r>
            <a:r>
              <a:rPr lang="zh-CN" altLang="en-US" sz="40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路 </a:t>
            </a:r>
            <a:r>
              <a:rPr lang="en-US" altLang="zh-CN" sz="40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23</a:t>
            </a:r>
            <a:r>
              <a:rPr lang="en-US" altLang="zh-CN" sz="40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: 34</a:t>
            </a:r>
          </a:p>
        </p:txBody>
      </p:sp>
    </p:spTree>
    <p:extLst>
      <p:ext uri="{BB962C8B-B14F-4D97-AF65-F5344CB8AC3E}">
        <p14:creationId xmlns:p14="http://schemas.microsoft.com/office/powerpoint/2010/main" val="19629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升为至高</a:t>
            </a:r>
            <a:endParaRPr lang="en-US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4953000"/>
          </a:xfrm>
        </p:spPr>
        <p:txBody>
          <a:bodyPr/>
          <a:lstStyle/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从死里复活。很多人证。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耶稣进前来，对他们说：天上地下所有的权柄都赐给我了。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	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太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28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18</a:t>
            </a:r>
          </a:p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耶和华对我主说，你坐在我的右边，等我使你仇敌作你的脚凳。 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						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诗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110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1</a:t>
            </a:r>
            <a:endParaRPr lang="en-US" sz="36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107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赐给他那超乎万名之上的名</a:t>
            </a:r>
            <a:endParaRPr lang="en-US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故此，以色列全家当确实的知道，你们钉在十字架上的这位耶稣，神已经立他为主，为基督了。徒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2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36</a:t>
            </a:r>
          </a:p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除他以外，别无拯救；因为在天下人间，没有赐下别的名，我们可以靠著得救。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			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徒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4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12</a:t>
            </a:r>
            <a:endParaRPr lang="en-US" sz="36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544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无不屈膝， 无不口称</a:t>
            </a:r>
            <a:endParaRPr lang="en-US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因耶稣的名无不屈膝， 无不口称「耶稣基督为主」，使荣耀归与父神。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万膝要跪拜，万口要承认，耶稣基督是主。</a:t>
            </a:r>
            <a:endParaRPr lang="en-US" sz="36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635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今天的信息</a:t>
            </a:r>
            <a:endParaRPr lang="en-US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耶稣就是神自己，道成肉身，是“耶和华拯救”。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耶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稣降卑自己，存心顺服，委身十字架。替我们付了罪的终极代价。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耶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稣升为至高，在万名之上。</a:t>
            </a:r>
            <a:endParaRPr lang="en-US" sz="36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728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结论</a:t>
            </a:r>
            <a:endParaRPr lang="en-US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你们当以基督耶稣的心为心。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							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腓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2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5</a:t>
            </a:r>
          </a:p>
          <a:p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各人看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別人比自己強。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	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腓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2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3</a:t>
            </a:r>
          </a:p>
          <a:p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仆人领袖的风范。</a:t>
            </a:r>
            <a:endParaRPr lang="en-US" sz="36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979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他本有神的形像，不以自己与神同等为强夺的； 反倒虚己，取了奴仆的形像，成为人的样式； 既有人的样子，就自己卑微，存心顺服，以至於死，且死在十字架上。 所以，神将他升为至高，又赐给他那超乎万名之上的名， 叫一切在天上的、地上的，和地底下的，因耶稣的名无不屈膝， 无不口称「耶稣基督为主」，使荣耀归与父神。 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腓 </a:t>
            </a:r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6-11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22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与神同等。</a:t>
            </a:r>
            <a:r>
              <a:rPr lang="en-US" altLang="zh-CN" sz="3600" b="1" dirty="0" smtClean="0">
                <a:latin typeface="+mn-ea"/>
              </a:rPr>
              <a:t>			6 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虚己与顺服。</a:t>
            </a:r>
            <a:r>
              <a:rPr lang="en-US" altLang="zh-CN" sz="3600" b="1" dirty="0" smtClean="0">
                <a:latin typeface="+mn-ea"/>
              </a:rPr>
              <a:t>		7-8 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升为至高。</a:t>
            </a:r>
            <a:r>
              <a:rPr lang="en-US" altLang="zh-CN" sz="3600" b="1" dirty="0" smtClean="0">
                <a:latin typeface="+mn-ea"/>
              </a:rPr>
              <a:t>			9-11 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95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有神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世上没有绝对无神的人。</a:t>
            </a:r>
            <a:endParaRPr lang="en-US" altLang="zh-CN" sz="3600" b="1" dirty="0" smtClean="0">
              <a:latin typeface="+mn-ea"/>
            </a:endParaRPr>
          </a:p>
          <a:p>
            <a:pPr lvl="1"/>
            <a:r>
              <a:rPr lang="zh-CN" altLang="en-US" b="1" dirty="0">
                <a:latin typeface="+mn-ea"/>
              </a:rPr>
              <a:t>挂镜子。</a:t>
            </a:r>
            <a:endParaRPr lang="en-US" altLang="zh-CN" b="1" dirty="0">
              <a:latin typeface="+mn-ea"/>
            </a:endParaRPr>
          </a:p>
          <a:p>
            <a:pPr lvl="1"/>
            <a:r>
              <a:rPr lang="zh-CN" altLang="en-US" b="1" dirty="0" smtClean="0">
                <a:latin typeface="+mn-ea"/>
              </a:rPr>
              <a:t>天</a:t>
            </a:r>
            <a:r>
              <a:rPr lang="zh-CN" altLang="en-US" b="1" dirty="0" smtClean="0">
                <a:latin typeface="+mn-ea"/>
              </a:rPr>
              <a:t>啊！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神</a:t>
            </a:r>
            <a:r>
              <a:rPr lang="zh-CN" altLang="en-US" sz="3600" b="1" dirty="0" smtClean="0">
                <a:latin typeface="+mn-ea"/>
              </a:rPr>
              <a:t>的存在，不能证明。也无需证明。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愚顽人心里说，没有神。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诗</a:t>
            </a:r>
            <a:r>
              <a:rPr lang="en-US" altLang="zh-CN" sz="3600" b="1" dirty="0" smtClean="0">
                <a:latin typeface="+mn-ea"/>
              </a:rPr>
              <a:t>53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</a:t>
            </a:r>
            <a:endParaRPr lang="zh-CN" altLang="en-US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93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耶稣是神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“耶稣”：耶和华拯救。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太初有道，道与神同在，道就是神。</a:t>
            </a:r>
            <a:r>
              <a:rPr lang="en-US" altLang="zh-CN" sz="3600" b="1" dirty="0" smtClean="0">
                <a:latin typeface="+mn-ea"/>
              </a:rPr>
              <a:t>			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</a:t>
            </a:r>
          </a:p>
          <a:p>
            <a:r>
              <a:rPr lang="zh-CN" altLang="en-US" sz="3600" b="1" dirty="0" smtClean="0">
                <a:latin typeface="+mn-ea"/>
              </a:rPr>
              <a:t>道成了肉身，住在我们中间，充充满满的有恩典有真理。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14</a:t>
            </a:r>
          </a:p>
          <a:p>
            <a:r>
              <a:rPr lang="zh-CN" altLang="en-US" sz="3600" b="1" dirty="0" smtClean="0">
                <a:latin typeface="+mn-ea"/>
              </a:rPr>
              <a:t>“道”为了拯救，来到人间。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130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人为什么需要拯救？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0" fontAlgn="base">
              <a:spcAft>
                <a:spcPct val="50000"/>
              </a:spcAft>
              <a:buFontTx/>
              <a:buChar char="•"/>
            </a:pPr>
            <a:r>
              <a:rPr lang="zh-CN" altLang="en-US" sz="3600" b="1" kern="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没有义人，连一个也没有。	</a:t>
            </a:r>
            <a:r>
              <a:rPr lang="zh-CN" altLang="en-US" sz="3600" b="1" kern="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罗 </a:t>
            </a:r>
            <a:r>
              <a:rPr lang="en-US" altLang="zh-CN" sz="3600" b="1" kern="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3:1</a:t>
            </a:r>
          </a:p>
          <a:p>
            <a:pPr lvl="0" fontAlgn="base">
              <a:spcAft>
                <a:spcPct val="50000"/>
              </a:spcAft>
              <a:buFontTx/>
              <a:buChar char="•"/>
            </a:pPr>
            <a:r>
              <a:rPr lang="zh-CN" altLang="en-US" sz="3600" b="1" kern="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罪带来：骄傲，贪婪，焦虑，不满足 </a:t>
            </a:r>
            <a:r>
              <a:rPr lang="en-US" altLang="zh-CN" sz="3600" b="1" kern="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…</a:t>
            </a:r>
            <a:r>
              <a:rPr lang="zh-CN" altLang="en-US" sz="3600" b="1" kern="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。</a:t>
            </a:r>
          </a:p>
          <a:p>
            <a:pPr lvl="0" fontAlgn="base">
              <a:spcAft>
                <a:spcPct val="50000"/>
              </a:spcAft>
              <a:buFontTx/>
              <a:buChar char="•"/>
            </a:pPr>
            <a:r>
              <a:rPr lang="zh-CN" altLang="en-US" sz="3600" b="1" kern="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抑郁</a:t>
            </a:r>
            <a:r>
              <a:rPr lang="zh-CN" altLang="en-US" sz="3600" b="1" kern="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症</a:t>
            </a:r>
            <a:r>
              <a:rPr lang="zh-CN" altLang="en-US" sz="3600" b="1" kern="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。</a:t>
            </a:r>
          </a:p>
          <a:p>
            <a:pPr lvl="0" fontAlgn="base">
              <a:spcAft>
                <a:spcPct val="50000"/>
              </a:spcAft>
              <a:buFontTx/>
              <a:buChar char="•"/>
            </a:pPr>
            <a:r>
              <a:rPr lang="zh-CN" altLang="en-US" sz="3600" b="1" kern="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罪的工价乃是死。	罗 </a:t>
            </a:r>
            <a:r>
              <a:rPr lang="en-US" altLang="zh-CN" sz="3600" b="1" kern="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6:23</a:t>
            </a:r>
            <a:endParaRPr lang="en-US" sz="36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76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道成肉身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他本有神的形像，不以自己与神同等为强夺的。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“同等”：耶稣就是神自己，当然同等。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“强夺”：坚持。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神来寻找罪人。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与世上的宗教不同。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2802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虚己 </a:t>
            </a:r>
            <a:r>
              <a:rPr lang="en-US" altLang="zh-CN" b="1" dirty="0" smtClean="0"/>
              <a:t>– </a:t>
            </a:r>
            <a:r>
              <a:rPr lang="zh-CN" altLang="en-US" b="1" dirty="0" smtClean="0"/>
              <a:t>卑微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人的样式。</a:t>
            </a:r>
            <a:endParaRPr lang="en-US" altLang="zh-CN" sz="3600" b="1" dirty="0" smtClean="0">
              <a:latin typeface="+mn-ea"/>
            </a:endParaRPr>
          </a:p>
          <a:p>
            <a:pPr lvl="1"/>
            <a:r>
              <a:rPr lang="zh-CN" altLang="en-US" b="1" dirty="0">
                <a:latin typeface="+mn-ea"/>
              </a:rPr>
              <a:t>降</a:t>
            </a:r>
            <a:r>
              <a:rPr lang="zh-CN" altLang="en-US" b="1" dirty="0" smtClean="0">
                <a:latin typeface="+mn-ea"/>
              </a:rPr>
              <a:t>生于马槽。</a:t>
            </a:r>
            <a:endParaRPr lang="en-US" altLang="zh-CN" b="1" dirty="0" smtClean="0">
              <a:latin typeface="+mn-ea"/>
            </a:endParaRPr>
          </a:p>
          <a:p>
            <a:pPr lvl="1"/>
            <a:r>
              <a:rPr lang="zh-CN" altLang="en-US" b="1" dirty="0" smtClean="0">
                <a:latin typeface="+mn-ea"/>
              </a:rPr>
              <a:t>长于穷乡僻壤的拿撒勒。</a:t>
            </a:r>
            <a:endParaRPr lang="en-US" b="1" dirty="0" smtClean="0">
              <a:latin typeface="+mn-ea"/>
            </a:endParaRPr>
          </a:p>
          <a:p>
            <a:pPr lvl="1"/>
            <a:r>
              <a:rPr lang="zh-CN" altLang="en-US" b="1" dirty="0" smtClean="0">
                <a:latin typeface="+mn-ea"/>
              </a:rPr>
              <a:t>木匠。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奴仆的形像。</a:t>
            </a:r>
            <a:endParaRPr lang="en-US" altLang="zh-CN" sz="3600" b="1" dirty="0" smtClean="0">
              <a:latin typeface="+mn-ea"/>
            </a:endParaRPr>
          </a:p>
          <a:p>
            <a:pPr lvl="1"/>
            <a:r>
              <a:rPr lang="zh-CN" altLang="en-US" b="1" dirty="0" smtClean="0">
                <a:latin typeface="+mn-ea"/>
              </a:rPr>
              <a:t>为门徒洗脚。</a:t>
            </a:r>
            <a:endParaRPr lang="en-US" altLang="zh-CN" b="1" dirty="0" smtClean="0">
              <a:latin typeface="+mn-ea"/>
            </a:endParaRPr>
          </a:p>
          <a:p>
            <a:pPr lvl="1"/>
            <a:r>
              <a:rPr lang="zh-CN" altLang="en-US" b="1" dirty="0" smtClean="0">
                <a:latin typeface="+mn-ea"/>
              </a:rPr>
              <a:t>骑驴进耶路撒冷。</a:t>
            </a:r>
            <a:endParaRPr lang="en-US" altLang="zh-CN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095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顺服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既有人的样子，就自己卑微，存心顺服，以至於死，且死在十字架上。</a:t>
            </a:r>
            <a:endParaRPr lang="en-US" altLang="zh-CN" sz="3600" b="1" dirty="0" smtClean="0"/>
          </a:p>
          <a:p>
            <a:r>
              <a:rPr lang="zh-CN" altLang="en-US" b="1" dirty="0" smtClean="0"/>
              <a:t>他就稍往前走，俯伏在地，祷告说：「倘若可行，便叫那时候过去。」 他说：「阿爸！父啊！在你凡事都能；求你将这杯撤去。然而，不要从我的意思，只要从你的意思。」 </a:t>
            </a:r>
            <a:r>
              <a:rPr lang="en-US" altLang="zh-CN" b="1" dirty="0" smtClean="0"/>
              <a:t>			</a:t>
            </a:r>
            <a:r>
              <a:rPr lang="zh-CN" altLang="en-US" b="1" dirty="0" smtClean="0"/>
              <a:t>可</a:t>
            </a:r>
            <a:r>
              <a:rPr lang="en-US" altLang="zh-CN" b="1" dirty="0" smtClean="0">
                <a:latin typeface="+mn-ea"/>
              </a:rPr>
              <a:t>14</a:t>
            </a:r>
            <a:r>
              <a:rPr lang="zh-CN" altLang="en-US" b="1" dirty="0" smtClean="0">
                <a:latin typeface="+mn-ea"/>
              </a:rPr>
              <a:t>：</a:t>
            </a:r>
            <a:r>
              <a:rPr lang="en-US" altLang="zh-CN" b="1" dirty="0" smtClean="0">
                <a:latin typeface="+mn-ea"/>
              </a:rPr>
              <a:t>35-36</a:t>
            </a:r>
            <a:endParaRPr lang="zh-CN" altLang="en-US" b="1" dirty="0" smtClean="0">
              <a:latin typeface="+mn-ea"/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1032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844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Default Design</vt:lpstr>
      <vt:lpstr>卑微顺服，升为至高</vt:lpstr>
      <vt:lpstr>PowerPoint Presentation</vt:lpstr>
      <vt:lpstr>讲道大纲</vt:lpstr>
      <vt:lpstr>有神</vt:lpstr>
      <vt:lpstr>耶稣是神</vt:lpstr>
      <vt:lpstr>人为什么需要拯救？</vt:lpstr>
      <vt:lpstr>道成肉身</vt:lpstr>
      <vt:lpstr>虚己 – 卑微</vt:lpstr>
      <vt:lpstr>顺服</vt:lpstr>
      <vt:lpstr>死在十字架上</vt:lpstr>
      <vt:lpstr>PowerPoint Presentation</vt:lpstr>
      <vt:lpstr>升为至高</vt:lpstr>
      <vt:lpstr>赐给他那超乎万名之上的名</vt:lpstr>
      <vt:lpstr>无不屈膝， 无不口称</vt:lpstr>
      <vt:lpstr>今天的信息</vt:lpstr>
      <vt:lpstr>结论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升为至高</dc:title>
  <dc:creator>Leaf</dc:creator>
  <cp:lastModifiedBy>Leaf</cp:lastModifiedBy>
  <cp:revision>26</cp:revision>
  <dcterms:created xsi:type="dcterms:W3CDTF">2012-06-11T02:00:40Z</dcterms:created>
  <dcterms:modified xsi:type="dcterms:W3CDTF">2012-06-17T03:16:12Z</dcterms:modified>
</cp:coreProperties>
</file>